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4"/>
  </p:sldMasterIdLst>
  <p:notesMasterIdLst>
    <p:notesMasterId r:id="rId14"/>
  </p:notesMasterIdLst>
  <p:handoutMasterIdLst>
    <p:handoutMasterId r:id="rId15"/>
  </p:handoutMasterIdLst>
  <p:sldIdLst>
    <p:sldId id="2561" r:id="rId5"/>
    <p:sldId id="2563" r:id="rId6"/>
    <p:sldId id="2565" r:id="rId7"/>
    <p:sldId id="2564" r:id="rId8"/>
    <p:sldId id="2566" r:id="rId9"/>
    <p:sldId id="2567" r:id="rId10"/>
    <p:sldId id="2570" r:id="rId11"/>
    <p:sldId id="2568" r:id="rId12"/>
    <p:sldId id="256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BA95F83-A211-40C2-2A8B-5091F1CBD0E5}" name="Matt and Nina Lindner" initials="ML" userId="c7731dc3877f2aa0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D4B"/>
    <a:srgbClr val="FFD300"/>
    <a:srgbClr val="5DACFC"/>
    <a:srgbClr val="09090C"/>
    <a:srgbClr val="FFFFFF"/>
    <a:srgbClr val="000000"/>
    <a:srgbClr val="9B8C69"/>
    <a:srgbClr val="79958B"/>
    <a:srgbClr val="476262"/>
    <a:srgbClr val="272D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88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804" y="78"/>
      </p:cViewPr>
      <p:guideLst>
        <p:guide orient="horz" pos="2160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-901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18B6240-78DA-093E-542D-EA8232A522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F21978-CD08-4DE4-0B35-D8E00EB9822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042AC-E7EB-4533-80AB-C3850196CED4}" type="datetimeFigureOut">
              <a:rPr lang="en-US" smtClean="0"/>
              <a:t>8/17/2026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733651-3489-31BD-ED31-0609855FBC7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61A6A1-1395-B89B-42E0-2208966D9F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D1E2F7-14E3-4821-A409-B7BC1E2744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60621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863BC9-3C98-4AB2-8802-02853E289FB4}" type="datetimeFigureOut">
              <a:rPr lang="en-US" smtClean="0"/>
              <a:t>8/17/2026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2E5B5A-C175-4C17-879C-A25F50F472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428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E5B5A-C175-4C17-879C-A25F50F472D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804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E5B5A-C175-4C17-879C-A25F50F472D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43556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92BA9B-87CE-C9E3-4939-9B449FBE0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025BCD-A36F-3AAB-A29D-36E536AE8E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6B75D7-4C38-E953-37BF-68DA3EF161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0C54F5-CA33-3478-3028-02385FA72B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E5B5A-C175-4C17-879C-A25F50F472D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073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E5B5A-C175-4C17-879C-A25F50F472D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0279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2B9FEF-FA2C-5D9C-C1C1-FE7E3F514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5A09F5-5DCD-A68B-3F81-F0E0F010B7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8781CB-1CE8-4529-B43D-3CE4D8F31F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E8CA62-BE8E-653E-198E-E4D052EF21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E5B5A-C175-4C17-879C-A25F50F472D7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0839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7B5B59-4BF7-513B-BE64-DF0C955829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5242AC-2819-D43E-2F39-1404CAE085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62A559-65C4-ECB3-F402-E6FC37FD34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3FD85E-B4FD-5E0E-B276-442AC90058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E5B5A-C175-4C17-879C-A25F50F472D7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1437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8CEB3-13EA-6DC6-3DD0-1ECC903E8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394CDC-88C5-1E17-0A0D-2F5CBF3A8E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FC6D28-149F-3554-45E6-156F64CA93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9A51A2-DBDD-AE8A-4CAD-766C805CA1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E5B5A-C175-4C17-879C-A25F50F472D7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6579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5B883D-34B2-83A4-FF26-E5AAEC3421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29C26C-BE4B-C9A0-2C21-2725376905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41216D-A880-E7FD-1C41-1660EB891B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D22AD6-D80B-0F9B-0CF1-95D947AAE3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E5B5A-C175-4C17-879C-A25F50F472D7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9412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64C406-FDAE-2386-B500-A0DE55DCC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096A18-32A1-5AB9-244A-6F8FD83DCC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59F039-F41C-50F6-83B8-D0D4C2157F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9D371F-DDB8-8E61-FE0A-01F65B2361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E5B5A-C175-4C17-879C-A25F50F472D7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2871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ack circle in a purple and orange color&#10;&#10;AI-generated content may be incorrect.">
            <a:extLst>
              <a:ext uri="{FF2B5EF4-FFF2-40B4-BE49-F238E27FC236}">
                <a16:creationId xmlns:a16="http://schemas.microsoft.com/office/drawing/2014/main" id="{C8E832A1-AE20-595C-6C6A-C6CAD6D722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-27432" y="0"/>
            <a:ext cx="12219432" cy="68657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95259" y="1820486"/>
            <a:ext cx="4800600" cy="2762187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48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95260" y="4714821"/>
            <a:ext cx="3830874" cy="1496616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95259" y="219456"/>
            <a:ext cx="2703777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35440" y="219456"/>
            <a:ext cx="1495365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1359139-99F8-4B6E-8834-95F2B9D91EE4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660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88952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tIns="36576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7EB34FF5-770C-AA64-B806-5D6DED711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463843"/>
            <a:ext cx="12188952" cy="2394157"/>
          </a:xfrm>
          <a:gradFill>
            <a:gsLst>
              <a:gs pos="31000">
                <a:srgbClr val="000000">
                  <a:alpha val="30000"/>
                </a:srgbClr>
              </a:gs>
              <a:gs pos="87000">
                <a:srgbClr val="000000">
                  <a:alpha val="60000"/>
                </a:srgbClr>
              </a:gs>
              <a:gs pos="0">
                <a:srgbClr val="000000">
                  <a:alpha val="0"/>
                </a:srgbClr>
              </a:gs>
            </a:gsLst>
            <a:lin ang="5400000" scaled="0"/>
          </a:gradFill>
        </p:spPr>
        <p:txBody>
          <a:bodyPr lIns="502920" tIns="0" rIns="5029200" bIns="365760" anchor="b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9132BB0-A42B-7355-8046-F22B2344C6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01099" y="4463843"/>
            <a:ext cx="3387853" cy="2394157"/>
          </a:xfrm>
        </p:spPr>
        <p:txBody>
          <a:bodyPr vert="horz" lIns="137160" tIns="365760" rIns="0" bIns="457200" rtlCol="0" anchor="b">
            <a:normAutofit/>
          </a:bodyPr>
          <a:lstStyle>
            <a:lvl1pPr marL="0" indent="0">
              <a:buNone/>
              <a:defRPr lang="en-US" sz="1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72D5EE-6935-237E-C4A2-C61261249F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37656" y="219456"/>
            <a:ext cx="2740616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001462-21CF-5988-0554-7DB1C494B04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866095" y="219456"/>
            <a:ext cx="1957990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1560963-1EEA-4BDE-8FF9-3FEE13B5D43C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81CEA4D-A8A1-D4D2-8F28-C834693724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362195" y="219456"/>
            <a:ext cx="448805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E0677F5-4A8A-4BF1-96BE-3BAE8FBAFE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3869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4643" y="1114447"/>
            <a:ext cx="5442757" cy="2921525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6000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5468" y="4993008"/>
            <a:ext cx="3972704" cy="1247994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2605" y="215057"/>
            <a:ext cx="2703777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75989" y="215057"/>
            <a:ext cx="1537060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28EA85A9-CA9F-4339-89EF-28F09ED3FE86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1909" y="215057"/>
            <a:ext cx="540412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8C1F583-2497-2836-36DF-2076DFFFBA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783830" y="1181100"/>
            <a:ext cx="4408170" cy="5701208"/>
          </a:xfrm>
          <a:blipFill>
            <a:blip r:embed="rId2">
              <a:alphaModFix amt="65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7442595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12872" y="1115568"/>
            <a:ext cx="2960028" cy="368476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6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04423" y="5004262"/>
            <a:ext cx="2968477" cy="1244138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100" y="219456"/>
            <a:ext cx="2597858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12872" y="219456"/>
            <a:ext cx="1550328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2D904F51-6E72-42BA-AFA1-975939F2ADF3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3129" y="219456"/>
            <a:ext cx="539588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84B0817-C121-ACE0-AD00-44CE3924177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1181099"/>
            <a:ext cx="8367452" cy="5685213"/>
          </a:xfrm>
          <a:custGeom>
            <a:avLst/>
            <a:gdLst>
              <a:gd name="connsiteX0" fmla="*/ 0 w 6769976"/>
              <a:gd name="connsiteY0" fmla="*/ 0 h 5895164"/>
              <a:gd name="connsiteX1" fmla="*/ 6769976 w 6769976"/>
              <a:gd name="connsiteY1" fmla="*/ 0 h 5895164"/>
              <a:gd name="connsiteX2" fmla="*/ 6769976 w 6769976"/>
              <a:gd name="connsiteY2" fmla="*/ 5895164 h 5895164"/>
              <a:gd name="connsiteX3" fmla="*/ 0 w 6769976"/>
              <a:gd name="connsiteY3" fmla="*/ 5895164 h 5895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69976" h="5895164">
                <a:moveTo>
                  <a:pt x="0" y="0"/>
                </a:moveTo>
                <a:lnTo>
                  <a:pt x="6769976" y="0"/>
                </a:lnTo>
                <a:lnTo>
                  <a:pt x="6769976" y="5895164"/>
                </a:lnTo>
                <a:lnTo>
                  <a:pt x="0" y="5895164"/>
                </a:ln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4302621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6903" y="4822407"/>
            <a:ext cx="6925432" cy="135134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3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35224" y="4822406"/>
            <a:ext cx="2724238" cy="1351342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78C40B5-A026-132B-C915-2335F94E4A5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866900" y="0"/>
            <a:ext cx="10325100" cy="4653649"/>
          </a:xfrm>
          <a:blipFill>
            <a:blip r:embed="rId2">
              <a:alphaModFix amt="65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76903" y="6447496"/>
            <a:ext cx="2140360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35224" y="6451888"/>
            <a:ext cx="1581238" cy="338328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  <a:effectLst/>
              </a:defRPr>
            </a:lvl1pPr>
          </a:lstStyle>
          <a:p>
            <a:fld id="{096358FC-80A5-41A4-8D07-88F12E18DF82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0357" y="6451888"/>
            <a:ext cx="457200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4020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colorful background&#10;&#10;AI-generated content may be incorrect.">
            <a:extLst>
              <a:ext uri="{FF2B5EF4-FFF2-40B4-BE49-F238E27FC236}">
                <a16:creationId xmlns:a16="http://schemas.microsoft.com/office/drawing/2014/main" id="{6F838A51-B977-1664-089F-3B2250DFEF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8117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980" y="4311805"/>
            <a:ext cx="8585337" cy="2368300"/>
          </a:xfrm>
        </p:spPr>
        <p:txBody>
          <a:bodyPr anchor="b">
            <a:normAutofit/>
          </a:bodyPr>
          <a:lstStyle>
            <a:lvl1pPr>
              <a:defRPr sz="69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849E7-8E94-3B02-239C-AAB481596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100" y="219456"/>
            <a:ext cx="2656178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45713-EE4C-7615-B812-531C14CF0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01100" y="219456"/>
            <a:ext cx="1913256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1006E0F-42A5-451E-8A36-26756F7C34E0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644BD7-C050-D052-8408-65ADAAF67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1658" y="219456"/>
            <a:ext cx="555948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0513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pink and purple light&#10;&#10;AI-generated content may be incorrect.">
            <a:extLst>
              <a:ext uri="{FF2B5EF4-FFF2-40B4-BE49-F238E27FC236}">
                <a16:creationId xmlns:a16="http://schemas.microsoft.com/office/drawing/2014/main" id="{B984133B-2ACD-DC2E-DD48-CC86F40637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980" y="4311805"/>
            <a:ext cx="8585337" cy="2368300"/>
          </a:xfrm>
        </p:spPr>
        <p:txBody>
          <a:bodyPr anchor="b">
            <a:normAutofit/>
          </a:bodyPr>
          <a:lstStyle>
            <a:lvl1pPr>
              <a:defRPr sz="6900">
                <a:solidFill>
                  <a:schemeClr val="tx1"/>
                </a:solidFill>
              </a:defRPr>
            </a:lvl1pPr>
          </a:lstStyle>
          <a:p>
            <a:r>
              <a:rPr lang="en-US"/>
              <a:t>Section Header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849E7-8E94-3B02-239C-AAB481596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100" y="219456"/>
            <a:ext cx="2656178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45713-EE4C-7615-B812-531C14CF0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06416" y="219456"/>
            <a:ext cx="1494156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1006E0F-42A5-451E-8A36-26756F7C34E0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644BD7-C050-D052-8408-65ADAAF67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1658" y="219456"/>
            <a:ext cx="555948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3439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background with a purple and orange light&#10;&#10;AI-generated content may be incorrect.">
            <a:extLst>
              <a:ext uri="{FF2B5EF4-FFF2-40B4-BE49-F238E27FC236}">
                <a16:creationId xmlns:a16="http://schemas.microsoft.com/office/drawing/2014/main" id="{D09BF41B-6D10-9A6E-03E4-5E7320A61D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0" y="-2"/>
            <a:ext cx="12192000" cy="28690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368" y="2138776"/>
            <a:ext cx="6433266" cy="1962149"/>
          </a:xfrm>
        </p:spPr>
        <p:txBody>
          <a:bodyPr anchor="t">
            <a:normAutofit/>
          </a:bodyPr>
          <a:lstStyle>
            <a:lvl1pPr>
              <a:defRPr sz="88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53300" y="214858"/>
            <a:ext cx="148590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922ABD-C052-4D3A-818B-C58AFC20B321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353301" y="2138776"/>
            <a:ext cx="3718420" cy="4109624"/>
          </a:xfrm>
        </p:spPr>
        <p:txBody>
          <a:bodyPr vert="horz" lIns="91440" tIns="45720" rIns="91440" bIns="45720" rtlCol="0" anchor="t">
            <a:normAutofit/>
          </a:bodyPr>
          <a:lstStyle>
            <a:lvl1pPr marL="457200" indent="-457200">
              <a:buFont typeface="+mj-lt"/>
              <a:buAutoNum type="arabicPeriod"/>
              <a:defRPr lang="en-US" sz="1400" dirty="0">
                <a:solidFill>
                  <a:schemeClr val="tx1"/>
                </a:solidFill>
              </a:defRPr>
            </a:lvl1pPr>
            <a:lvl2pPr marL="571500" indent="-342900">
              <a:buFont typeface="+mj-lt"/>
              <a:buAutoNum type="arabicPeriod"/>
              <a:defRPr lang="en-US" sz="1400" dirty="0">
                <a:solidFill>
                  <a:schemeClr val="tx1"/>
                </a:solidFill>
              </a:defRPr>
            </a:lvl2pPr>
            <a:lvl3pPr marL="800100" indent="-342900">
              <a:buFont typeface="+mj-lt"/>
              <a:buAutoNum type="arabicPeriod"/>
              <a:defRPr lang="en-US" sz="1400" dirty="0">
                <a:solidFill>
                  <a:schemeClr val="tx1"/>
                </a:solidFill>
              </a:defRPr>
            </a:lvl3pPr>
            <a:lvl4pPr>
              <a:buFont typeface="+mj-lt"/>
              <a:buAutoNum type="arabicPeriod"/>
              <a:defRPr lang="en-US" sz="1400" dirty="0">
                <a:solidFill>
                  <a:schemeClr val="tx1"/>
                </a:solidFill>
              </a:defRPr>
            </a:lvl4pPr>
            <a:lvl5pPr>
              <a:buFont typeface="+mj-lt"/>
              <a:buAutoNum type="arabicPeriod"/>
              <a:defRPr lang="en-US" sz="14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13389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ack circle in a purple and orange color&#10;&#10;AI-generated content may be incorrect.">
            <a:extLst>
              <a:ext uri="{FF2B5EF4-FFF2-40B4-BE49-F238E27FC236}">
                <a16:creationId xmlns:a16="http://schemas.microsoft.com/office/drawing/2014/main" id="{8AD56A61-7CC3-3597-02EB-CC5DE117DB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367" y="915709"/>
            <a:ext cx="11404534" cy="1604654"/>
          </a:xfrm>
        </p:spPr>
        <p:txBody>
          <a:bodyPr anchor="t">
            <a:normAutofit/>
          </a:bodyPr>
          <a:lstStyle>
            <a:lvl1pPr>
              <a:defRPr sz="88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72400" y="214858"/>
            <a:ext cx="148590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922ABD-C052-4D3A-818B-C58AFC20B321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772400" y="2705100"/>
            <a:ext cx="4000500" cy="3682028"/>
          </a:xfrm>
        </p:spPr>
        <p:txBody>
          <a:bodyPr vert="horz" lIns="91440" tIns="45720" rIns="91440" bIns="45720" rtlCol="0" anchor="b">
            <a:normAutofit/>
          </a:bodyPr>
          <a:lstStyle>
            <a:lvl1pPr marL="457200" indent="-457200">
              <a:buFont typeface="+mj-lt"/>
              <a:buAutoNum type="arabicPeriod"/>
              <a:defRPr lang="en-US" sz="1400" dirty="0">
                <a:solidFill>
                  <a:schemeClr val="tx1"/>
                </a:solidFill>
              </a:defRPr>
            </a:lvl1pPr>
            <a:lvl2pPr marL="571500" indent="-342900">
              <a:buFont typeface="+mj-lt"/>
              <a:buAutoNum type="arabicPeriod"/>
              <a:defRPr lang="en-US" sz="1400" dirty="0">
                <a:solidFill>
                  <a:schemeClr val="tx1"/>
                </a:solidFill>
              </a:defRPr>
            </a:lvl2pPr>
            <a:lvl3pPr marL="800100" indent="-342900">
              <a:buFont typeface="+mj-lt"/>
              <a:buAutoNum type="arabicPeriod"/>
              <a:defRPr lang="en-US" sz="1400" dirty="0">
                <a:solidFill>
                  <a:schemeClr val="tx1"/>
                </a:solidFill>
              </a:defRPr>
            </a:lvl3pPr>
            <a:lvl4pPr>
              <a:buFont typeface="+mj-lt"/>
              <a:buAutoNum type="arabicPeriod"/>
              <a:defRPr lang="en-US" sz="1400" dirty="0">
                <a:solidFill>
                  <a:schemeClr val="tx1"/>
                </a:solidFill>
              </a:defRPr>
            </a:lvl4pPr>
            <a:lvl5pPr>
              <a:buFont typeface="+mj-lt"/>
              <a:buAutoNum type="arabicPeriod"/>
              <a:defRPr lang="en-US" sz="14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87234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background with a red and yellow light&#10;&#10;AI-generated content may be incorrect.">
            <a:extLst>
              <a:ext uri="{FF2B5EF4-FFF2-40B4-BE49-F238E27FC236}">
                <a16:creationId xmlns:a16="http://schemas.microsoft.com/office/drawing/2014/main" id="{BD349A90-08FB-AFC0-8649-56404DF7B8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H="1">
            <a:off x="-9982" y="2555751"/>
            <a:ext cx="12192000" cy="43439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852" y="3481713"/>
            <a:ext cx="5496426" cy="2092272"/>
          </a:xfrm>
        </p:spPr>
        <p:txBody>
          <a:bodyPr anchor="t">
            <a:normAutofit/>
          </a:bodyPr>
          <a:lstStyle>
            <a:lvl1pPr>
              <a:defRPr sz="7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43EA2DD-B019-E3AA-ACB7-13CC3353E8D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2555751"/>
          </a:xfrm>
          <a:blipFill>
            <a:blip r:embed="rId3">
              <a:alphaModFix amt="65000"/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3660" y="2734068"/>
            <a:ext cx="2727331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85567" y="2734068"/>
            <a:ext cx="1586711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48FC9B1-6F61-4A8F-9F5E-715654075A93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6614" y="2734068"/>
            <a:ext cx="526695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785567" y="3481713"/>
            <a:ext cx="3916103" cy="2765887"/>
          </a:xfrm>
        </p:spPr>
        <p:txBody>
          <a:bodyPr vert="horz" lIns="91440" tIns="45720" rIns="91440" bIns="45720" rtlCol="0">
            <a:normAutofit/>
          </a:bodyPr>
          <a:lstStyle>
            <a:lvl1pPr marL="342900" indent="-342900">
              <a:lnSpc>
                <a:spcPct val="130000"/>
              </a:lnSpc>
              <a:buFont typeface="+mj-lt"/>
              <a:buAutoNum type="arabicPeriod"/>
              <a:defRPr lang="en-US" sz="1400" dirty="0">
                <a:solidFill>
                  <a:schemeClr val="tx1"/>
                </a:solidFill>
              </a:defRPr>
            </a:lvl1pPr>
            <a:lvl2pPr marL="571500" indent="-342900">
              <a:lnSpc>
                <a:spcPct val="130000"/>
              </a:lnSpc>
              <a:buFont typeface="+mj-lt"/>
              <a:buAutoNum type="arabicPeriod"/>
              <a:defRPr lang="en-US" sz="1400" dirty="0">
                <a:solidFill>
                  <a:schemeClr val="tx1"/>
                </a:solidFill>
              </a:defRPr>
            </a:lvl2pPr>
            <a:lvl3pPr marL="800100" indent="-342900">
              <a:lnSpc>
                <a:spcPct val="130000"/>
              </a:lnSpc>
              <a:buFont typeface="+mj-lt"/>
              <a:buAutoNum type="arabicPeriod"/>
              <a:defRPr lang="en-US" sz="1400" dirty="0">
                <a:solidFill>
                  <a:schemeClr val="tx1"/>
                </a:solidFill>
              </a:defRPr>
            </a:lvl3pPr>
            <a:lvl4pPr>
              <a:lnSpc>
                <a:spcPct val="130000"/>
              </a:lnSpc>
              <a:buFont typeface="+mj-lt"/>
              <a:buAutoNum type="arabicPeriod"/>
              <a:defRPr lang="en-US" sz="1400" dirty="0">
                <a:solidFill>
                  <a:schemeClr val="tx1"/>
                </a:solidFill>
              </a:defRPr>
            </a:lvl4pPr>
            <a:lvl5pPr>
              <a:lnSpc>
                <a:spcPct val="130000"/>
              </a:lnSpc>
              <a:buFont typeface="+mj-lt"/>
              <a:buAutoNum type="arabicPeriod"/>
              <a:defRPr lang="en-US" sz="1400" dirty="0">
                <a:solidFill>
                  <a:schemeClr val="tx1"/>
                </a:solidFill>
              </a:defRPr>
            </a:lvl5pPr>
          </a:lstStyle>
          <a:p>
            <a:pPr marL="228600" lvl="0" indent="-228600"/>
            <a:r>
              <a:rPr lang="en-US" dirty="0"/>
              <a:t>Click to edit Master text styles</a:t>
            </a:r>
          </a:p>
          <a:p>
            <a:pPr marL="228600" lvl="1" indent="-228600"/>
            <a:r>
              <a:rPr lang="en-US" dirty="0"/>
              <a:t>Second level</a:t>
            </a:r>
          </a:p>
          <a:p>
            <a:pPr marL="228600" lvl="2" indent="-228600"/>
            <a:r>
              <a:rPr lang="en-US" dirty="0"/>
              <a:t>Third level</a:t>
            </a:r>
          </a:p>
          <a:p>
            <a:pPr marL="228600" lvl="3" indent="-228600"/>
            <a:r>
              <a:rPr lang="en-US" dirty="0"/>
              <a:t>Fourth level</a:t>
            </a:r>
          </a:p>
          <a:p>
            <a:pPr marL="228600" lvl="4" indent="-228600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7031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colorful object&#10;&#10;AI-generated content may be incorrect.">
            <a:extLst>
              <a:ext uri="{FF2B5EF4-FFF2-40B4-BE49-F238E27FC236}">
                <a16:creationId xmlns:a16="http://schemas.microsoft.com/office/drawing/2014/main" id="{BA44554C-C893-3987-6CAA-1AE3D3275A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 flipV="1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393" y="1762539"/>
            <a:ext cx="3987207" cy="2073091"/>
          </a:xfrm>
        </p:spPr>
        <p:txBody>
          <a:bodyPr anchor="t">
            <a:normAutofit/>
          </a:bodyPr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51993" y="214858"/>
            <a:ext cx="152274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34B68-E20D-4A56-8B99-0EF3081FA97A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51993" y="1762539"/>
            <a:ext cx="3482340" cy="207309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>
                <a:solidFill>
                  <a:schemeClr val="tx1"/>
                </a:solidFill>
              </a:defRPr>
            </a:lvl1pPr>
            <a:lvl2pPr marL="228600" indent="0">
              <a:buNone/>
              <a:defRPr lang="en-US" dirty="0">
                <a:solidFill>
                  <a:schemeClr val="tx1"/>
                </a:solidFill>
              </a:defRPr>
            </a:lvl2pPr>
            <a:lvl3pPr marL="457200" indent="0">
              <a:buNone/>
              <a:defRPr lang="en-US" dirty="0">
                <a:solidFill>
                  <a:schemeClr val="tx1"/>
                </a:solidFill>
              </a:defRPr>
            </a:lvl3pPr>
            <a:lvl4pPr marL="685800" indent="0">
              <a:buNone/>
              <a:defRPr lang="en-US" dirty="0">
                <a:solidFill>
                  <a:schemeClr val="tx1"/>
                </a:solidFill>
              </a:defRPr>
            </a:lvl4pPr>
            <a:lvl5pPr marL="914400" indent="0">
              <a:buNone/>
              <a:defRPr lang="en-US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80158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17452" y="214858"/>
            <a:ext cx="148590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4BE14B8-5058-4271-B378-2217DE83796E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1297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colorful object&#10;&#10;AI-generated content may be incorrect.">
            <a:extLst>
              <a:ext uri="{FF2B5EF4-FFF2-40B4-BE49-F238E27FC236}">
                <a16:creationId xmlns:a16="http://schemas.microsoft.com/office/drawing/2014/main" id="{B193FB30-082C-50CD-EEC9-7D410FFB62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8290"/>
          <a:stretch>
            <a:fillRect/>
          </a:stretch>
        </p:blipFill>
        <p:spPr>
          <a:xfrm flipH="1">
            <a:off x="0" y="0"/>
            <a:ext cx="12192000" cy="685517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4380" y="1276990"/>
            <a:ext cx="5385079" cy="985658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2393" y="214858"/>
            <a:ext cx="2726376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12904" y="214858"/>
            <a:ext cx="251460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4BE14B8-5058-4271-B378-2217DE83796E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2980" y="214858"/>
            <a:ext cx="555948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2904" y="2471736"/>
            <a:ext cx="5385079" cy="34931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088966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purple and black background&#10;&#10;AI-generated content may be incorrect.">
            <a:extLst>
              <a:ext uri="{FF2B5EF4-FFF2-40B4-BE49-F238E27FC236}">
                <a16:creationId xmlns:a16="http://schemas.microsoft.com/office/drawing/2014/main" id="{518E8C82-2B1B-76C7-A67D-099AEEEAD0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24601" y="1"/>
            <a:ext cx="5881254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851" y="1276990"/>
            <a:ext cx="5378267" cy="985658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2393" y="214858"/>
            <a:ext cx="2726376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01100" y="214858"/>
            <a:ext cx="194184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4BE14B8-5058-4271-B378-2217DE83796E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0295" y="214858"/>
            <a:ext cx="555948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477" y="2471736"/>
            <a:ext cx="5378268" cy="366273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893514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ed and purple light&#10;&#10;AI-generated content may be incorrect.">
            <a:extLst>
              <a:ext uri="{FF2B5EF4-FFF2-40B4-BE49-F238E27FC236}">
                <a16:creationId xmlns:a16="http://schemas.microsoft.com/office/drawing/2014/main" id="{A9C84165-A857-83C5-C6BE-C4EB68C906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0" y="2040834"/>
            <a:ext cx="12192000" cy="48171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800" y="1946412"/>
            <a:ext cx="2971800" cy="3192118"/>
          </a:xfrm>
        </p:spPr>
        <p:txBody>
          <a:bodyPr anchor="t">
            <a:normAutofit/>
          </a:bodyPr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2393" y="214858"/>
            <a:ext cx="2726376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38700" y="214858"/>
            <a:ext cx="2452852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8C06331-6E41-42DD-926E-C670E485C891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2980" y="214858"/>
            <a:ext cx="555948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38700" y="1946413"/>
            <a:ext cx="5189220" cy="319211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  <a:lvl2pPr>
              <a:defRPr lang="en-US" dirty="0">
                <a:solidFill>
                  <a:schemeClr val="tx1"/>
                </a:solidFill>
              </a:defRPr>
            </a:lvl2pPr>
            <a:lvl3pPr>
              <a:defRPr lang="en-US" dirty="0">
                <a:solidFill>
                  <a:schemeClr val="tx1"/>
                </a:solidFill>
              </a:defRPr>
            </a:lvl3pPr>
            <a:lvl4pPr>
              <a:defRPr lang="en-US" dirty="0">
                <a:solidFill>
                  <a:schemeClr val="tx1"/>
                </a:solidFill>
              </a:defRPr>
            </a:lvl4pPr>
            <a:lvl5pPr>
              <a:defRPr lang="en-US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666498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ack background with a purple and orange light&#10;&#10;AI-generated content may be incorrect.">
            <a:extLst>
              <a:ext uri="{FF2B5EF4-FFF2-40B4-BE49-F238E27FC236}">
                <a16:creationId xmlns:a16="http://schemas.microsoft.com/office/drawing/2014/main" id="{E41EB56E-DF88-E5AB-35AF-891395DCDB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4406900"/>
            <a:ext cx="9144000" cy="24511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899" y="1886712"/>
            <a:ext cx="3507989" cy="3233928"/>
          </a:xfrm>
        </p:spPr>
        <p:txBody>
          <a:bodyPr anchor="t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100" y="208394"/>
            <a:ext cx="2532118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867400" y="208394"/>
            <a:ext cx="2017548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6CB2F34-49A1-4C07-91D5-90BE967306D3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6588" y="208394"/>
            <a:ext cx="553156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867401" y="1886712"/>
            <a:ext cx="4495800" cy="323392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>
                <a:solidFill>
                  <a:schemeClr val="tx1"/>
                </a:solidFill>
              </a:defRPr>
            </a:lvl1pPr>
            <a:lvl2pPr>
              <a:defRPr lang="en-US">
                <a:solidFill>
                  <a:schemeClr val="tx1"/>
                </a:solidFill>
              </a:defRPr>
            </a:lvl2pPr>
            <a:lvl3pPr>
              <a:defRPr lang="en-US">
                <a:solidFill>
                  <a:schemeClr val="tx1"/>
                </a:solidFill>
              </a:defRPr>
            </a:lvl3pPr>
            <a:lvl4pPr>
              <a:defRPr lang="en-US">
                <a:solidFill>
                  <a:schemeClr val="tx1"/>
                </a:solidFill>
              </a:defRPr>
            </a:lvl4pPr>
            <a:lvl5pPr>
              <a:defRPr lang="en-US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66005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898" y="1828800"/>
            <a:ext cx="8496302" cy="1010093"/>
          </a:xfrm>
        </p:spPr>
        <p:txBody>
          <a:bodyPr anchor="b">
            <a:normAutofit/>
          </a:bodyPr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30B0CD9-4253-4E22-9BCD-0DF67297DF8E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866900" y="3168292"/>
            <a:ext cx="8496300" cy="2625406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  <a:lvl2pPr>
              <a:defRPr lang="en-US" dirty="0">
                <a:solidFill>
                  <a:schemeClr val="tx1"/>
                </a:solidFill>
              </a:defRPr>
            </a:lvl2pPr>
            <a:lvl3pPr>
              <a:defRPr lang="en-US" dirty="0">
                <a:solidFill>
                  <a:schemeClr val="tx1"/>
                </a:solidFill>
              </a:defRPr>
            </a:lvl3pPr>
            <a:lvl4pPr>
              <a:defRPr lang="en-US" dirty="0">
                <a:solidFill>
                  <a:schemeClr val="tx1"/>
                </a:solidFill>
              </a:defRPr>
            </a:lvl4pPr>
            <a:lvl5pPr>
              <a:defRPr lang="en-US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79987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393" y="1126457"/>
            <a:ext cx="3667167" cy="288928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2393" y="214858"/>
            <a:ext cx="2726376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57677" y="214858"/>
            <a:ext cx="1522740" cy="338328"/>
          </a:xfrm>
        </p:spPr>
        <p:txBody>
          <a:bodyPr/>
          <a:lstStyle/>
          <a:p>
            <a:fld id="{81C379B3-3585-4FAF-BD63-57B9BB47E12C}" type="datetime1">
              <a:rPr lang="en-US" smtClean="0"/>
              <a:t>8/17/2026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1258" y="214858"/>
            <a:ext cx="555948" cy="338328"/>
          </a:xfrm>
        </p:spPr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57677" y="1126457"/>
            <a:ext cx="5848423" cy="512194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24968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393" y="1126457"/>
            <a:ext cx="2920407" cy="288928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2393" y="214858"/>
            <a:ext cx="2726376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055522" y="214858"/>
            <a:ext cx="1811877" cy="338328"/>
          </a:xfrm>
        </p:spPr>
        <p:txBody>
          <a:bodyPr/>
          <a:lstStyle/>
          <a:p>
            <a:fld id="{81C379B3-3585-4FAF-BD63-57B9BB47E12C}" type="datetime1">
              <a:rPr lang="en-US" smtClean="0"/>
              <a:t>8/17/2026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1258" y="214858"/>
            <a:ext cx="555948" cy="338328"/>
          </a:xfrm>
        </p:spPr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055523" y="1126457"/>
            <a:ext cx="7503203" cy="512194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76255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436" y="1115568"/>
            <a:ext cx="2505264" cy="1624122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9768" y="219456"/>
            <a:ext cx="2684048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74064" y="215823"/>
            <a:ext cx="148590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14EE7FE5-A250-423F-B9E1-3EE5D07A8055}" type="datetime1">
              <a:rPr lang="en-US" smtClean="0"/>
              <a:t>8/17/2026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8242" y="215823"/>
            <a:ext cx="549272" cy="338328"/>
          </a:xfrm>
        </p:spPr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8436" y="3028523"/>
            <a:ext cx="2505264" cy="3410378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B2531DA-E07E-34C2-010B-27DB8B00492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74064" y="1181100"/>
            <a:ext cx="8817936" cy="5676900"/>
          </a:xfrm>
          <a:blipFill>
            <a:blip r:embed="rId2">
              <a:alphaModFix amt="65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5743087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5467" y="1115568"/>
            <a:ext cx="2505264" cy="1624122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9768" y="219456"/>
            <a:ext cx="2684048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15467" y="215823"/>
            <a:ext cx="1899259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14EE7FE5-A250-423F-B9E1-3EE5D07A8055}" type="datetime1">
              <a:rPr lang="en-US" smtClean="0"/>
              <a:t>8/17/2026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6650" y="215823"/>
            <a:ext cx="538545" cy="338328"/>
          </a:xfrm>
        </p:spPr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B2531DA-E07E-34C2-010B-27DB8B00492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1" y="1181100"/>
            <a:ext cx="8356833" cy="5676900"/>
          </a:xfrm>
          <a:blipFill>
            <a:blip r:embed="rId2">
              <a:alphaModFix amt="65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815467" y="3646713"/>
            <a:ext cx="2505264" cy="2728687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72899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1115568"/>
            <a:ext cx="4000500" cy="1352516"/>
          </a:xfrm>
        </p:spPr>
        <p:txBody>
          <a:bodyPr anchor="t">
            <a:norm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100" y="219456"/>
            <a:ext cx="2727930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47899" y="219456"/>
            <a:ext cx="1747774" cy="338328"/>
          </a:xfrm>
        </p:spPr>
        <p:txBody>
          <a:bodyPr/>
          <a:lstStyle/>
          <a:p>
            <a:fld id="{48B2456C-66BE-435E-8059-3A9CD55F29F9}" type="datetime1">
              <a:rPr lang="en-US" smtClean="0"/>
              <a:t>8/17/2026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3948" y="216280"/>
            <a:ext cx="551113" cy="338328"/>
          </a:xfrm>
        </p:spPr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47899" y="1104900"/>
            <a:ext cx="6925002" cy="1352516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None/>
              <a:defRPr sz="1400"/>
            </a:lvl1pPr>
            <a:lvl2pPr marL="514350" indent="-285750">
              <a:buFont typeface="Arial" panose="020B0604020202020204" pitchFamily="34" charset="0"/>
              <a:buNone/>
              <a:defRPr sz="1400"/>
            </a:lvl2pPr>
            <a:lvl3pPr marL="742950" indent="-285750">
              <a:buFont typeface="Arial" panose="020B0604020202020204" pitchFamily="34" charset="0"/>
              <a:buNone/>
              <a:defRPr sz="1400"/>
            </a:lvl3pPr>
            <a:lvl4pPr marL="857250" indent="-171450">
              <a:buFont typeface="Arial" panose="020B0604020202020204" pitchFamily="34" charset="0"/>
              <a:buNone/>
              <a:defRPr sz="1400"/>
            </a:lvl4pPr>
            <a:lvl5pPr marL="1085850" indent="-17145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46877B-7C99-D26C-DFEC-72A4289A8FA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2938509"/>
            <a:ext cx="12192000" cy="3919491"/>
          </a:xfrm>
          <a:blipFill>
            <a:blip r:embed="rId2" cstate="email">
              <a:alphaModFix amt="6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685358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circle in a purple and orange color&#10;&#10;AI-generated content may be incorrect.">
            <a:extLst>
              <a:ext uri="{FF2B5EF4-FFF2-40B4-BE49-F238E27FC236}">
                <a16:creationId xmlns:a16="http://schemas.microsoft.com/office/drawing/2014/main" id="{6AC85073-6D22-76C5-C752-C565E9FBCC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-2" y="11899"/>
            <a:ext cx="12192001" cy="6865715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BF6CFC71-0CC0-F6AB-06FD-5F2DE2587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792" y="459253"/>
            <a:ext cx="5658468" cy="2691359"/>
          </a:xfrm>
        </p:spPr>
        <p:txBody>
          <a:bodyPr/>
          <a:lstStyle>
            <a:lvl1pPr>
              <a:defRPr sz="4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41932924-E87B-08A2-5EE3-BBA69699E2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62264" y="516600"/>
            <a:ext cx="2593814" cy="1627886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2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2265" y="219456"/>
            <a:ext cx="2504049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63200" y="219456"/>
            <a:ext cx="1146383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79FB602-DB7A-4B0E-854D-FB51F38BB0AA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1657" y="219456"/>
            <a:ext cx="555948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8711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1115568"/>
            <a:ext cx="2514600" cy="2918919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2393" y="214858"/>
            <a:ext cx="251460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EB6A322-B3CC-9AE7-DB63-8B433811BD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423747" y="0"/>
            <a:ext cx="8768253" cy="3985719"/>
          </a:xfrm>
          <a:blipFill>
            <a:blip r:embed="rId2" cstate="email">
              <a:alphaModFix amt="6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2800" y="4077628"/>
            <a:ext cx="1920240" cy="338328"/>
          </a:xfrm>
        </p:spPr>
        <p:txBody>
          <a:bodyPr/>
          <a:lstStyle/>
          <a:p>
            <a:fld id="{17409D93-5111-4952-AC4F-FA1AE909A4B8}" type="datetime1">
              <a:rPr lang="en-US" smtClean="0"/>
              <a:t>8/17/2026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1657" y="4077628"/>
            <a:ext cx="555948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8E274F5D-21DC-40EF-8DBA-AB9BB119E93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352800" y="4423576"/>
            <a:ext cx="8420100" cy="1824824"/>
          </a:xfrm>
        </p:spPr>
        <p:txBody>
          <a:bodyPr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7079951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7906" y="1115568"/>
            <a:ext cx="3608254" cy="1389582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9768" y="219456"/>
            <a:ext cx="2647915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77905" y="219456"/>
            <a:ext cx="1586711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990D2F5B-FA0B-4BE5-A43F-B1BC737359C6}" type="datetime1">
              <a:rPr lang="en-US" smtClean="0"/>
              <a:t>8/17/2026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63D2D48-CE58-FD80-93F7-B87C97B9040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181100"/>
            <a:ext cx="7336219" cy="5676900"/>
          </a:xfrm>
          <a:blipFill>
            <a:blip r:embed="rId2">
              <a:alphaModFix amt="65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777904" y="2705100"/>
            <a:ext cx="3608255" cy="3733800"/>
          </a:xfrm>
        </p:spPr>
        <p:txBody>
          <a:bodyPr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799711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1339" y="1115568"/>
            <a:ext cx="5247577" cy="994131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9768" y="219456"/>
            <a:ext cx="2933700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896579" y="209088"/>
            <a:ext cx="1844044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A43E10B2-AFF3-4A4A-BC83-5BB137C878CB}" type="datetime1">
              <a:rPr lang="en-US" smtClean="0"/>
              <a:t>8/17/2026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34185" y="209088"/>
            <a:ext cx="555948" cy="338328"/>
          </a:xfrm>
        </p:spPr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3BFBE8F-8803-50FD-04BC-3A247F9767C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181100"/>
            <a:ext cx="5247577" cy="5676900"/>
          </a:xfrm>
          <a:blipFill>
            <a:blip r:embed="rId2">
              <a:alphaModFix amt="65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881339" y="2133600"/>
            <a:ext cx="5247577" cy="4114800"/>
          </a:xfrm>
        </p:spPr>
        <p:txBody>
          <a:bodyPr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732533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115568"/>
            <a:ext cx="4643555" cy="1600200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100" y="205546"/>
            <a:ext cx="2478874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867399" y="208604"/>
            <a:ext cx="2450799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03D817FD-3A47-446D-9853-4CD5CA57130C}" type="datetime1">
              <a:rPr lang="en-US" smtClean="0"/>
              <a:t>8/17/2026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A4BFBD2-FAF6-BBCA-8426-AB0631D8CF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964766" y="1181100"/>
            <a:ext cx="5352086" cy="2615648"/>
          </a:xfrm>
          <a:blipFill>
            <a:blip r:embed="rId2" cstate="email">
              <a:alphaModFix amt="6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867398" y="4055164"/>
            <a:ext cx="5449453" cy="219323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271343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057" y="1115568"/>
            <a:ext cx="3607670" cy="3170545"/>
          </a:xfrm>
        </p:spPr>
        <p:txBody>
          <a:bodyPr anchor="t">
            <a:norm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9768" y="214858"/>
            <a:ext cx="2597106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45909" y="214858"/>
            <a:ext cx="1586711" cy="338328"/>
          </a:xfrm>
        </p:spPr>
        <p:txBody>
          <a:bodyPr/>
          <a:lstStyle/>
          <a:p>
            <a:fld id="{C1935215-257D-4F50-AF56-70E3294947FA}" type="datetime1">
              <a:rPr lang="en-US" smtClean="0"/>
              <a:t>8/17/2026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7610" y="214858"/>
            <a:ext cx="555948" cy="338328"/>
          </a:xfrm>
        </p:spPr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45909" y="1112672"/>
            <a:ext cx="6926991" cy="196780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400"/>
            </a:lvl4pPr>
            <a:lvl5pPr marL="914400" indent="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21707E4-5122-AA3B-7CFC-6AF9C0BAC4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903079" y="3500203"/>
            <a:ext cx="7288921" cy="3357797"/>
          </a:xfrm>
          <a:custGeom>
            <a:avLst/>
            <a:gdLst>
              <a:gd name="connsiteX0" fmla="*/ 0 w 7391400"/>
              <a:gd name="connsiteY0" fmla="*/ 0 h 3018269"/>
              <a:gd name="connsiteX1" fmla="*/ 7391400 w 7391400"/>
              <a:gd name="connsiteY1" fmla="*/ 0 h 3018269"/>
              <a:gd name="connsiteX2" fmla="*/ 7391400 w 7391400"/>
              <a:gd name="connsiteY2" fmla="*/ 3018269 h 3018269"/>
              <a:gd name="connsiteX3" fmla="*/ 0 w 7391400"/>
              <a:gd name="connsiteY3" fmla="*/ 3018269 h 3018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91400" h="3018269">
                <a:moveTo>
                  <a:pt x="0" y="0"/>
                </a:moveTo>
                <a:lnTo>
                  <a:pt x="7391400" y="0"/>
                </a:lnTo>
                <a:lnTo>
                  <a:pt x="7391400" y="3018269"/>
                </a:lnTo>
                <a:lnTo>
                  <a:pt x="0" y="3018269"/>
                </a:lnTo>
                <a:close/>
              </a:path>
            </a:pathLst>
          </a:cu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6824980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393" y="3429001"/>
            <a:ext cx="2501307" cy="2551982"/>
          </a:xfrm>
        </p:spPr>
        <p:txBody>
          <a:bodyPr anchor="t">
            <a:norm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02C8AD-A927-B946-5850-6500487D688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12192000" cy="270509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2393" y="2865290"/>
            <a:ext cx="2726376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2799" y="2865290"/>
            <a:ext cx="1967345" cy="338328"/>
          </a:xfrm>
        </p:spPr>
        <p:txBody>
          <a:bodyPr/>
          <a:lstStyle/>
          <a:p>
            <a:fld id="{2B0E3CDF-6E7C-4C67-B567-8606B07963A0}" type="datetime1">
              <a:rPr lang="en-US" smtClean="0"/>
              <a:t>8/17/2026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1657" y="2865290"/>
            <a:ext cx="555948" cy="338328"/>
          </a:xfrm>
        </p:spPr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352800" y="3429000"/>
            <a:ext cx="8210204" cy="3009900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400"/>
            </a:lvl4pPr>
            <a:lvl5pPr marL="914400" indent="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08604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1" y="1115568"/>
            <a:ext cx="2514599" cy="2463733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100" y="205546"/>
            <a:ext cx="2514600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64832" y="208604"/>
            <a:ext cx="1473867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D3E423F1-C154-447D-8038-21B94CB501EB}" type="datetime1">
              <a:rPr lang="en-US" smtClean="0"/>
              <a:t>8/17/2026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364833" y="1106780"/>
            <a:ext cx="8286147" cy="246373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A4BFBD2-FAF6-BBCA-8426-AB0631D8CF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449057" y="4159154"/>
            <a:ext cx="8742943" cy="2698845"/>
          </a:xfrm>
          <a:blipFill>
            <a:blip r:embed="rId2" cstate="email">
              <a:alphaModFix amt="6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8708538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1" y="1115568"/>
            <a:ext cx="2514599" cy="2463733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100" y="205546"/>
            <a:ext cx="2514600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64832" y="208604"/>
            <a:ext cx="1473867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D3E423F1-C154-447D-8038-21B94CB501EB}" type="datetime1">
              <a:rPr lang="en-US" smtClean="0"/>
              <a:t>8/17/2026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364834" y="1106780"/>
            <a:ext cx="8408066" cy="246373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A4BFBD2-FAF6-BBCA-8426-AB0631D8CF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" y="4159154"/>
            <a:ext cx="12192000" cy="2698845"/>
          </a:xfrm>
          <a:blipFill>
            <a:blip r:embed="rId2">
              <a:alphaModFix amt="65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31016447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230" y="1115568"/>
            <a:ext cx="3603256" cy="1409878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38700" y="209088"/>
            <a:ext cx="2514600" cy="338328"/>
          </a:xfrm>
        </p:spPr>
        <p:txBody>
          <a:bodyPr/>
          <a:lstStyle/>
          <a:p>
            <a:fld id="{5060FE60-4389-4D8B-84BB-900FC000024C}" type="datetime1">
              <a:rPr lang="en-US" smtClean="0"/>
              <a:t>8/17/2026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6019" y="219456"/>
            <a:ext cx="564341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8E274F5D-21DC-40EF-8DBA-AB9BB119E93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6230" y="2705100"/>
            <a:ext cx="3603256" cy="3695700"/>
          </a:xfrm>
        </p:spPr>
        <p:txBody>
          <a:bodyPr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83D1CED-EDC4-B2B7-E11C-EF0ED41A913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935269" y="1175658"/>
            <a:ext cx="7256731" cy="5682342"/>
          </a:xfrm>
          <a:blipFill>
            <a:blip r:embed="rId2" cstate="email">
              <a:alphaModFix amt="6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8521357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602" y="1115568"/>
            <a:ext cx="6931698" cy="1002834"/>
          </a:xfrm>
        </p:spPr>
        <p:txBody>
          <a:bodyPr anchor="t">
            <a:norm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4154" y="216914"/>
            <a:ext cx="2703777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84825" y="216914"/>
            <a:ext cx="2338650" cy="338328"/>
          </a:xfrm>
        </p:spPr>
        <p:txBody>
          <a:bodyPr/>
          <a:lstStyle/>
          <a:p>
            <a:fld id="{CDFDD458-C945-484A-9891-FE9FDA97486D}" type="datetime1">
              <a:rPr lang="en-US" smtClean="0"/>
              <a:t>8/17/2026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010" y="216914"/>
            <a:ext cx="557090" cy="338328"/>
          </a:xfrm>
        </p:spPr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1601" y="2133600"/>
            <a:ext cx="6931699" cy="43053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6075FF6-E149-1A82-B924-97E715A8DF4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982262" y="1184555"/>
            <a:ext cx="4209738" cy="5673445"/>
          </a:xfrm>
          <a:blipFill>
            <a:blip r:embed="rId2">
              <a:alphaModFix amt="65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751743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ack circle in a purple and orange color&#10;&#10;AI-generated content may be incorrect.">
            <a:extLst>
              <a:ext uri="{FF2B5EF4-FFF2-40B4-BE49-F238E27FC236}">
                <a16:creationId xmlns:a16="http://schemas.microsoft.com/office/drawing/2014/main" id="{C35E5011-9B67-D528-E120-F5ABBF8FE5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3716" y="0"/>
            <a:ext cx="12205716" cy="6858000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C9965342-2954-67DF-2693-F39C0B9F8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791" y="426598"/>
            <a:ext cx="9942409" cy="671387"/>
          </a:xfrm>
        </p:spPr>
        <p:txBody>
          <a:bodyPr/>
          <a:lstStyle>
            <a:lvl1pPr>
              <a:defRPr sz="4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FEB4B13F-216B-09EA-9E05-12FBA70B82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3413" y="1097985"/>
            <a:ext cx="3704199" cy="1035616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2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8793" y="6357493"/>
            <a:ext cx="2703777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36185" y="6357493"/>
            <a:ext cx="2258646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472F7A5-01BF-4366-9757-1F523CD5236A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9584" y="6357493"/>
            <a:ext cx="45720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95456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393" y="1115568"/>
            <a:ext cx="3496809" cy="3070722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01100" y="214858"/>
            <a:ext cx="1562100" cy="338328"/>
          </a:xfrm>
        </p:spPr>
        <p:txBody>
          <a:bodyPr/>
          <a:lstStyle/>
          <a:p>
            <a:fld id="{94725937-D428-4BAE-A05C-202DA13E49D5}" type="datetime1">
              <a:rPr lang="en-US" smtClean="0"/>
              <a:t>8/17/2026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8E274F5D-21DC-40EF-8DBA-AB9BB119E93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EB6A322-B3CC-9AE7-DB63-8B433811BD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429695" y="1193656"/>
            <a:ext cx="3962400" cy="5664344"/>
          </a:xfrm>
          <a:blipFill>
            <a:blip r:embed="rId2">
              <a:alphaModFix amt="65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823960" y="1122776"/>
            <a:ext cx="2717800" cy="5316124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092603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393" y="1115568"/>
            <a:ext cx="2515758" cy="2946422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2393" y="214858"/>
            <a:ext cx="2726376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72399" y="214858"/>
            <a:ext cx="1718441" cy="338328"/>
          </a:xfrm>
        </p:spPr>
        <p:txBody>
          <a:bodyPr/>
          <a:lstStyle/>
          <a:p>
            <a:fld id="{709FB1D6-B85F-447E-8712-A80ECD75AAB1}" type="datetime1">
              <a:rPr lang="en-US" smtClean="0"/>
              <a:t>8/17/2026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1696" y="214858"/>
            <a:ext cx="53852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8E274F5D-21DC-40EF-8DBA-AB9BB119E93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352798" y="1104900"/>
            <a:ext cx="3756213" cy="5143500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AC86244-A1E7-A69F-206A-B47C58B746B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843347" y="1181100"/>
            <a:ext cx="4348653" cy="5676899"/>
          </a:xfrm>
          <a:blipFill>
            <a:blip r:embed="rId2">
              <a:alphaModFix amt="65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5771676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4607626"/>
            <a:ext cx="4419600" cy="1640774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4508209-B462-E74A-288F-8910B06DE3A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914" y="0"/>
            <a:ext cx="4836786" cy="4214191"/>
          </a:xfrm>
          <a:blipFill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41275" y="209088"/>
            <a:ext cx="2726376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01100" y="214858"/>
            <a:ext cx="190525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86709B22-BFE8-4BFE-80D5-4133DC0C2AC6}" type="datetime1">
              <a:rPr lang="en-US" smtClean="0"/>
              <a:t>8/17/2026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41276" y="1104900"/>
            <a:ext cx="5750381" cy="51435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37126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1115568"/>
            <a:ext cx="3105335" cy="1636510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2393" y="214858"/>
            <a:ext cx="2726376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055522" y="214858"/>
            <a:ext cx="2536988" cy="338328"/>
          </a:xfrm>
        </p:spPr>
        <p:txBody>
          <a:bodyPr/>
          <a:lstStyle/>
          <a:p>
            <a:fld id="{BFCE55E5-7E1C-4243-A685-91A6EB8BE97F}" type="datetime1">
              <a:rPr lang="en-US" smtClean="0"/>
              <a:t>8/17/2026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14858"/>
            <a:ext cx="555948" cy="338328"/>
          </a:xfrm>
        </p:spPr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A8D0EC2-AB64-20F7-00E1-73B35DEAA2D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" y="3017520"/>
            <a:ext cx="3417902" cy="3840480"/>
          </a:xfrm>
          <a:blipFill>
            <a:blip r:embed="rId2">
              <a:alphaModFix amt="65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055522" y="1104901"/>
            <a:ext cx="7476571" cy="533399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899375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colorful background&#10;&#10;AI-generated content may be incorrect.">
            <a:extLst>
              <a:ext uri="{FF2B5EF4-FFF2-40B4-BE49-F238E27FC236}">
                <a16:creationId xmlns:a16="http://schemas.microsoft.com/office/drawing/2014/main" id="{C26FEAF5-B987-7B83-7D1F-A4C535E2B0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H="1">
            <a:off x="0" y="-1"/>
            <a:ext cx="12192000" cy="6864096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E9DD887D-B316-418B-8AF4-4F941223A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0" y="5082379"/>
            <a:ext cx="4000500" cy="1169230"/>
          </a:xfrm>
        </p:spPr>
        <p:txBody>
          <a:bodyPr anchor="b">
            <a:normAutofit/>
          </a:bodyPr>
          <a:lstStyle>
            <a:lvl1pPr>
              <a:defRPr sz="2000" spc="-5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6D72DC-8ED1-FAB8-CD4C-7BDCAEA2C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C6FDB9-A3B3-A4DB-D081-D27ECC7043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72400" y="209088"/>
            <a:ext cx="197069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5AFD96D-C3CB-4F44-8CE3-582861660F11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BFCFB0-1D5D-C25F-A74C-5CFB9C195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42D9118-C154-84FE-9D86-92525287F07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80988" y="1063625"/>
            <a:ext cx="10428287" cy="3508375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26000"/>
            </a:lvl1pPr>
          </a:lstStyle>
          <a:p>
            <a:pPr lvl="0"/>
            <a:r>
              <a:rPr lang="en-US" dirty="0"/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40716686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colorful object&#10;&#10;AI-generated content may be incorrect.">
            <a:extLst>
              <a:ext uri="{FF2B5EF4-FFF2-40B4-BE49-F238E27FC236}">
                <a16:creationId xmlns:a16="http://schemas.microsoft.com/office/drawing/2014/main" id="{5586A49A-95E2-7B45-57DD-762AFFF194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>
            <a:fillRect/>
          </a:stretch>
        </p:blipFill>
        <p:spPr>
          <a:xfrm rot="10800000" flipH="1" flipV="1">
            <a:off x="0" y="-1"/>
            <a:ext cx="12192000" cy="685517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2242A1-A384-8CB1-904B-45EEDF23C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393" y="5144654"/>
            <a:ext cx="5435008" cy="129424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lnSpc>
                <a:spcPct val="100000"/>
              </a:lnSpc>
              <a:defRPr lang="en-US" sz="2000" spc="-50" baseline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6D72DC-8ED1-FAB8-CD4C-7BDCAEA2C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C6FDB9-A3B3-A4DB-D081-D27ECC704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860BA8B-5FF3-49A6-9895-94F61A8CE576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BFCFB0-1D5D-C25F-A74C-5CFB9C195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3AAB847-04D8-7C24-A07E-65F280B26D5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4488" y="552450"/>
            <a:ext cx="11498262" cy="3937000"/>
          </a:xfrm>
        </p:spPr>
        <p:txBody>
          <a:bodyPr anchor="b"/>
          <a:lstStyle>
            <a:lvl1pPr>
              <a:defRPr sz="27500"/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76713999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urple and black background&#10;&#10;AI-generated content may be incorrect.">
            <a:extLst>
              <a:ext uri="{FF2B5EF4-FFF2-40B4-BE49-F238E27FC236}">
                <a16:creationId xmlns:a16="http://schemas.microsoft.com/office/drawing/2014/main" id="{C39E5039-4CEB-24E7-A2E7-F7D46B2D8B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898"/>
            <a:ext cx="12223173" cy="6881646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E50697A7-9277-BB02-6AE2-42676133D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0" y="802640"/>
            <a:ext cx="4000500" cy="1137920"/>
          </a:xfrm>
        </p:spPr>
        <p:txBody>
          <a:bodyPr/>
          <a:lstStyle>
            <a:lvl1pPr>
              <a:defRPr sz="2400" spc="-5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6D72DC-8ED1-FAB8-CD4C-7BDCAEA2C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C6FDB9-A3B3-A4DB-D081-D27ECC7043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72400" y="214858"/>
            <a:ext cx="148590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1DDFA7E-E414-422B-ACFF-8C3D6A1A67FB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BFCFB0-1D5D-C25F-A74C-5CFB9C195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2C871739-B2C5-FF57-BBD7-3F61A35A3F3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58775" y="2684463"/>
            <a:ext cx="11414125" cy="4411662"/>
          </a:xfrm>
        </p:spPr>
        <p:txBody>
          <a:bodyPr lIns="0" tIns="0" rIns="0" bIns="0" anchor="b"/>
          <a:lstStyle>
            <a:lvl1pPr>
              <a:lnSpc>
                <a:spcPct val="85000"/>
              </a:lnSpc>
              <a:defRPr sz="30500" spc="-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99760101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red and purple light&#10;&#10;AI-generated content may be incorrect.">
            <a:extLst>
              <a:ext uri="{FF2B5EF4-FFF2-40B4-BE49-F238E27FC236}">
                <a16:creationId xmlns:a16="http://schemas.microsoft.com/office/drawing/2014/main" id="{27A6C04A-3EE2-7293-8111-E4CF6B18B2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>
            <a:off x="0" y="0"/>
            <a:ext cx="12192000" cy="48028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3332489-DC9C-40A3-89C4-AFC56B3B0CAB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19099" y="2885606"/>
            <a:ext cx="8801101" cy="3553293"/>
          </a:xfrm>
        </p:spPr>
        <p:txBody>
          <a:bodyPr anchor="b">
            <a:normAutofit/>
          </a:bodyPr>
          <a:lstStyle>
            <a:lvl1pPr marL="0" indent="0">
              <a:lnSpc>
                <a:spcPct val="85000"/>
              </a:lnSpc>
              <a:buNone/>
              <a:defRPr sz="6000" b="0" spc="-50" baseline="0">
                <a:solidFill>
                  <a:schemeClr val="tx1"/>
                </a:solidFill>
              </a:defRPr>
            </a:lvl1pPr>
            <a:lvl2pPr marL="228600" indent="0">
              <a:lnSpc>
                <a:spcPct val="85000"/>
              </a:lnSpc>
              <a:buNone/>
              <a:defRPr sz="4400" b="0" spc="-50" baseline="0">
                <a:solidFill>
                  <a:schemeClr val="tx1"/>
                </a:solidFill>
              </a:defRPr>
            </a:lvl2pPr>
            <a:lvl3pPr marL="457200" indent="0">
              <a:lnSpc>
                <a:spcPct val="85000"/>
              </a:lnSpc>
              <a:buNone/>
              <a:defRPr sz="4000" b="0" spc="-50" baseline="0">
                <a:solidFill>
                  <a:schemeClr val="tx1"/>
                </a:solidFill>
              </a:defRPr>
            </a:lvl3pPr>
            <a:lvl4pPr marL="685800" indent="0">
              <a:lnSpc>
                <a:spcPct val="85000"/>
              </a:lnSpc>
              <a:buNone/>
              <a:defRPr sz="3600" b="0" spc="-50" baseline="0">
                <a:solidFill>
                  <a:schemeClr val="tx1"/>
                </a:solidFill>
              </a:defRPr>
            </a:lvl4pPr>
            <a:lvl5pPr marL="914400" indent="0">
              <a:lnSpc>
                <a:spcPct val="85000"/>
              </a:lnSpc>
              <a:buNone/>
              <a:defRPr sz="3200" b="0" spc="-5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1480015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red and purple light&#10;&#10;AI-generated content may be incorrect.">
            <a:extLst>
              <a:ext uri="{FF2B5EF4-FFF2-40B4-BE49-F238E27FC236}">
                <a16:creationId xmlns:a16="http://schemas.microsoft.com/office/drawing/2014/main" id="{2424DF04-0206-4859-9FB9-6A2579527E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2800" y="219456"/>
            <a:ext cx="2726376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20200" y="219456"/>
            <a:ext cx="152274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68620-47AE-4F32-A04B-1342501F877C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1657" y="219456"/>
            <a:ext cx="555948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352800" y="1405719"/>
            <a:ext cx="7353300" cy="4012442"/>
          </a:xfrm>
        </p:spPr>
        <p:txBody>
          <a:bodyPr anchor="t">
            <a:normAutofit/>
          </a:bodyPr>
          <a:lstStyle>
            <a:lvl1pPr marL="0" indent="0">
              <a:lnSpc>
                <a:spcPct val="85000"/>
              </a:lnSpc>
              <a:buNone/>
              <a:defRPr sz="5400" b="0" spc="-50" baseline="0">
                <a:solidFill>
                  <a:schemeClr val="tx1"/>
                </a:solidFill>
              </a:defRPr>
            </a:lvl1pPr>
            <a:lvl2pPr marL="228600" indent="0">
              <a:lnSpc>
                <a:spcPct val="85000"/>
              </a:lnSpc>
              <a:buNone/>
              <a:defRPr sz="4800" b="0" spc="-50" baseline="0">
                <a:solidFill>
                  <a:schemeClr val="tx1"/>
                </a:solidFill>
              </a:defRPr>
            </a:lvl2pPr>
            <a:lvl3pPr marL="457200" indent="0">
              <a:lnSpc>
                <a:spcPct val="85000"/>
              </a:lnSpc>
              <a:buNone/>
              <a:defRPr sz="4400" b="0" spc="-50" baseline="0">
                <a:solidFill>
                  <a:schemeClr val="tx1"/>
                </a:solidFill>
              </a:defRPr>
            </a:lvl3pPr>
            <a:lvl4pPr marL="685800" indent="0">
              <a:lnSpc>
                <a:spcPct val="85000"/>
              </a:lnSpc>
              <a:buNone/>
              <a:defRPr sz="3600" b="0" spc="-50" baseline="0">
                <a:solidFill>
                  <a:schemeClr val="tx1"/>
                </a:solidFill>
              </a:defRPr>
            </a:lvl4pPr>
            <a:lvl5pPr marL="914400" indent="0">
              <a:lnSpc>
                <a:spcPct val="85000"/>
              </a:lnSpc>
              <a:buNone/>
              <a:defRPr sz="3600" b="0" spc="-5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36271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colorful object&#10;&#10;AI-generated content may be incorrect.">
            <a:extLst>
              <a:ext uri="{FF2B5EF4-FFF2-40B4-BE49-F238E27FC236}">
                <a16:creationId xmlns:a16="http://schemas.microsoft.com/office/drawing/2014/main" id="{06D2715B-CAEE-9AAB-7191-D98012435C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>
            <a:off x="0" y="875"/>
            <a:ext cx="12192000" cy="68571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38700" y="214858"/>
            <a:ext cx="2726376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0A8EBD6-625B-484B-BC25-3573CF53D407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838700" y="1740023"/>
            <a:ext cx="6310269" cy="4637725"/>
          </a:xfrm>
        </p:spPr>
        <p:txBody>
          <a:bodyPr anchor="b">
            <a:normAutofit/>
          </a:bodyPr>
          <a:lstStyle>
            <a:lvl1pPr marL="0" indent="0">
              <a:lnSpc>
                <a:spcPct val="85000"/>
              </a:lnSpc>
              <a:buNone/>
              <a:defRPr sz="4800" b="0" spc="-50" baseline="0">
                <a:solidFill>
                  <a:schemeClr val="tx1"/>
                </a:solidFill>
              </a:defRPr>
            </a:lvl1pPr>
            <a:lvl2pPr marL="228600" indent="0">
              <a:lnSpc>
                <a:spcPct val="85000"/>
              </a:lnSpc>
              <a:buNone/>
              <a:defRPr sz="4000" b="0" spc="-50" baseline="0">
                <a:solidFill>
                  <a:schemeClr val="tx1"/>
                </a:solidFill>
              </a:defRPr>
            </a:lvl2pPr>
            <a:lvl3pPr marL="457200" indent="0">
              <a:lnSpc>
                <a:spcPct val="85000"/>
              </a:lnSpc>
              <a:buNone/>
              <a:defRPr sz="3200" b="0" spc="-50" baseline="0">
                <a:solidFill>
                  <a:schemeClr val="tx1"/>
                </a:solidFill>
              </a:defRPr>
            </a:lvl3pPr>
            <a:lvl4pPr marL="685800" indent="0">
              <a:lnSpc>
                <a:spcPct val="85000"/>
              </a:lnSpc>
              <a:buNone/>
              <a:defRPr sz="2800" b="0" spc="-50" baseline="0">
                <a:solidFill>
                  <a:schemeClr val="tx1"/>
                </a:solidFill>
              </a:defRPr>
            </a:lvl4pPr>
            <a:lvl5pPr marL="914400" indent="0">
              <a:lnSpc>
                <a:spcPct val="85000"/>
              </a:lnSpc>
              <a:buNone/>
              <a:defRPr sz="2400" b="0" spc="-5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25794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colorful object&#10;&#10;AI-generated content may be incorrect.">
            <a:extLst>
              <a:ext uri="{FF2B5EF4-FFF2-40B4-BE49-F238E27FC236}">
                <a16:creationId xmlns:a16="http://schemas.microsoft.com/office/drawing/2014/main" id="{056372A1-E778-B10F-98CF-995841167A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875"/>
            <a:ext cx="12192000" cy="6857125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7D2650CC-89A0-A174-E856-05805DBC0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792" y="356684"/>
            <a:ext cx="6346974" cy="2667527"/>
          </a:xfrm>
        </p:spPr>
        <p:txBody>
          <a:bodyPr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1E66F2C5-A94C-40FD-0A7D-A7D695991E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3414" y="5266344"/>
            <a:ext cx="3291920" cy="982055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sz="12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2265" y="222117"/>
            <a:ext cx="2504049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63200" y="222117"/>
            <a:ext cx="1146383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79FB602-DB7A-4B0E-854D-FB51F38BB0AA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5267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3332489-DC9C-40A3-89C4-AFC56B3B0CAB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19099" y="2133600"/>
            <a:ext cx="9393641" cy="4305299"/>
          </a:xfrm>
        </p:spPr>
        <p:txBody>
          <a:bodyPr anchor="b">
            <a:normAutofit/>
          </a:bodyPr>
          <a:lstStyle>
            <a:lvl1pPr marL="0" indent="0">
              <a:lnSpc>
                <a:spcPct val="85000"/>
              </a:lnSpc>
              <a:buNone/>
              <a:defRPr sz="7200" b="0" spc="-50" baseline="0">
                <a:solidFill>
                  <a:schemeClr val="tx1"/>
                </a:solidFill>
              </a:defRPr>
            </a:lvl1pPr>
            <a:lvl2pPr marL="228600" indent="0">
              <a:lnSpc>
                <a:spcPct val="85000"/>
              </a:lnSpc>
              <a:buNone/>
              <a:defRPr sz="5400" b="0" spc="-50" baseline="0">
                <a:solidFill>
                  <a:schemeClr val="tx1"/>
                </a:solidFill>
              </a:defRPr>
            </a:lvl2pPr>
            <a:lvl3pPr marL="457200" indent="0">
              <a:lnSpc>
                <a:spcPct val="85000"/>
              </a:lnSpc>
              <a:buNone/>
              <a:defRPr sz="4800" b="0" spc="-50" baseline="0">
                <a:solidFill>
                  <a:schemeClr val="tx1"/>
                </a:solidFill>
              </a:defRPr>
            </a:lvl3pPr>
            <a:lvl4pPr marL="685800" indent="0">
              <a:lnSpc>
                <a:spcPct val="85000"/>
              </a:lnSpc>
              <a:buNone/>
              <a:defRPr sz="4400" b="0" spc="-50" baseline="0">
                <a:solidFill>
                  <a:schemeClr val="tx1"/>
                </a:solidFill>
              </a:defRPr>
            </a:lvl4pPr>
            <a:lvl5pPr marL="914400" indent="0">
              <a:lnSpc>
                <a:spcPct val="85000"/>
              </a:lnSpc>
              <a:buNone/>
              <a:defRPr sz="4000" b="0" spc="-5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3060264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colorful background&#10;&#10;AI-generated content may be incorrect.">
            <a:extLst>
              <a:ext uri="{FF2B5EF4-FFF2-40B4-BE49-F238E27FC236}">
                <a16:creationId xmlns:a16="http://schemas.microsoft.com/office/drawing/2014/main" id="{56ABB8EC-1098-DCAC-E2E3-BCA53EEC62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H="1">
            <a:off x="0" y="0"/>
            <a:ext cx="12192000" cy="6864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131542D-3EA5-35E3-406E-8496EA7D40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66899" y="4874218"/>
            <a:ext cx="8506567" cy="666427"/>
          </a:xfrm>
        </p:spPr>
        <p:txBody>
          <a:bodyPr anchor="ctr">
            <a:normAutofit/>
          </a:bodyPr>
          <a:lstStyle>
            <a:lvl1pPr algn="r">
              <a:lnSpc>
                <a:spcPct val="90000"/>
              </a:lnSpc>
              <a:defRPr sz="1400" b="0" cap="all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AFB98B-06E5-997A-53DA-CC0E6A618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4CA6F2-8C52-8488-999E-FEF7877BA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403F4C9-1C82-4616-8D26-0B0587291200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59DD64-9865-92B3-BED2-F770E9763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BBD3F2A-2B85-D7B7-24A2-D01A281CD79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866899" y="1856096"/>
            <a:ext cx="8506567" cy="2855388"/>
          </a:xfrm>
        </p:spPr>
        <p:txBody>
          <a:bodyPr anchor="ctr">
            <a:normAutofit/>
          </a:bodyPr>
          <a:lstStyle>
            <a:lvl1pPr marL="164592" indent="-164592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5000" spc="-5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5703295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ack background with a red and yellow light&#10;&#10;AI-generated content may be incorrect.">
            <a:extLst>
              <a:ext uri="{FF2B5EF4-FFF2-40B4-BE49-F238E27FC236}">
                <a16:creationId xmlns:a16="http://schemas.microsoft.com/office/drawing/2014/main" id="{027268CA-0348-F6FC-5FB0-87BADE436A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 flipH="1">
            <a:off x="2667001" y="-2667001"/>
            <a:ext cx="6858000" cy="12192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131542D-3EA5-35E3-406E-8496EA7D40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392" y="5226427"/>
            <a:ext cx="8382001" cy="837861"/>
          </a:xfrm>
        </p:spPr>
        <p:txBody>
          <a:bodyPr anchor="t">
            <a:normAutofit/>
          </a:bodyPr>
          <a:lstStyle>
            <a:lvl1pPr>
              <a:lnSpc>
                <a:spcPct val="90000"/>
              </a:lnSpc>
              <a:defRPr sz="1400" b="0" cap="all" spc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AFB98B-06E5-997A-53DA-CC0E6A618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4CA6F2-8C52-8488-999E-FEF7877BA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DCC6FE3-E805-41B1-96EC-B0B83218C881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59DD64-9865-92B3-BED2-F770E9763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BBD3F2A-2B85-D7B7-24A2-D01A281CD79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32392" y="2017401"/>
            <a:ext cx="8368707" cy="2981163"/>
          </a:xfrm>
        </p:spPr>
        <p:txBody>
          <a:bodyPr anchor="t">
            <a:normAutofit/>
          </a:bodyPr>
          <a:lstStyle>
            <a:lvl1pPr marL="164592" indent="-164592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4600" spc="-5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75706724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olorful light on a black background&#10;&#10;AI-generated content may be incorrect.">
            <a:extLst>
              <a:ext uri="{FF2B5EF4-FFF2-40B4-BE49-F238E27FC236}">
                <a16:creationId xmlns:a16="http://schemas.microsoft.com/office/drawing/2014/main" id="{F0687863-E84B-D6E2-6049-AF65BB1972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1115568"/>
            <a:ext cx="12192000" cy="57424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131542D-3EA5-35E3-406E-8496EA7D40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982" y="5029200"/>
            <a:ext cx="8347118" cy="713232"/>
          </a:xfrm>
        </p:spPr>
        <p:txBody>
          <a:bodyPr anchor="t">
            <a:normAutofit/>
          </a:bodyPr>
          <a:lstStyle>
            <a:lvl1pPr>
              <a:lnSpc>
                <a:spcPct val="90000"/>
              </a:lnSpc>
              <a:defRPr sz="1400" b="0" cap="all" spc="-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AFB98B-06E5-997A-53DA-CC0E6A618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9768" y="214858"/>
            <a:ext cx="2726376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4CA6F2-8C52-8488-999E-FEF7877BA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DBB5726-A743-47D1-86E4-46BB349D0446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59DD64-9865-92B3-BED2-F770E9763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BBD3F2A-2B85-D7B7-24A2-D01A281CD79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53982" y="1115568"/>
            <a:ext cx="8347118" cy="3584448"/>
          </a:xfrm>
        </p:spPr>
        <p:txBody>
          <a:bodyPr anchor="ctr">
            <a:normAutofit/>
          </a:bodyPr>
          <a:lstStyle>
            <a:lvl1pPr marL="137160" indent="-13716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5000" spc="-5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169693105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colorful object&#10;&#10;AI-generated content may be incorrect.">
            <a:extLst>
              <a:ext uri="{FF2B5EF4-FFF2-40B4-BE49-F238E27FC236}">
                <a16:creationId xmlns:a16="http://schemas.microsoft.com/office/drawing/2014/main" id="{52439AE8-E053-A902-BEE2-9CECF6AEA2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777"/>
          <a:stretch>
            <a:fillRect/>
          </a:stretch>
        </p:blipFill>
        <p:spPr>
          <a:xfrm>
            <a:off x="0" y="0"/>
            <a:ext cx="12192000" cy="6857125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FDFF10A2-0E03-73DB-5224-98043612F7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0791" y="5151120"/>
            <a:ext cx="5446609" cy="806517"/>
          </a:xfrm>
        </p:spPr>
        <p:txBody>
          <a:bodyPr anchor="ctr"/>
          <a:lstStyle>
            <a:lvl1pPr>
              <a:defRPr sz="1400" cap="all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AFB98B-06E5-997A-53DA-CC0E6A618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9768" y="214858"/>
            <a:ext cx="2726376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4CA6F2-8C52-8488-999E-FEF7877BA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4F47579-571B-45A3-BDCA-E2964689F659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59DD64-9865-92B3-BED2-F770E9763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BBD3F2A-2B85-D7B7-24A2-D01A281CD79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9768" y="1501541"/>
            <a:ext cx="7342632" cy="3397064"/>
          </a:xfrm>
        </p:spPr>
        <p:txBody>
          <a:bodyPr anchor="ctr">
            <a:normAutofit/>
          </a:bodyPr>
          <a:lstStyle>
            <a:lvl1pPr marL="164592" indent="-164592">
              <a:lnSpc>
                <a:spcPct val="95000"/>
              </a:lnSpc>
              <a:spcBef>
                <a:spcPts val="0"/>
              </a:spcBef>
              <a:buFont typeface="Arial" panose="020B0604020202020204" pitchFamily="34" charset="0"/>
              <a:buNone/>
              <a:defRPr sz="4300" spc="-5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167589232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1542D-3EA5-35E3-406E-8496EA7D40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6436" y="4671787"/>
            <a:ext cx="7179129" cy="1028700"/>
          </a:xfrm>
        </p:spPr>
        <p:txBody>
          <a:bodyPr anchor="ctr">
            <a:normAutofit/>
          </a:bodyPr>
          <a:lstStyle>
            <a:lvl1pPr algn="ctr">
              <a:lnSpc>
                <a:spcPct val="120000"/>
              </a:lnSpc>
              <a:defRPr sz="1400" b="0" cap="all" spc="1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AFB98B-06E5-997A-53DA-CC0E6A618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4CA6F2-8C52-8488-999E-FEF7877BAF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01100" y="214858"/>
            <a:ext cx="192024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26E2CA6-CB6A-465C-BAA7-384FD497485D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59DD64-9865-92B3-BED2-F770E9763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BBD3F2A-2B85-D7B7-24A2-D01A281CD79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506435" y="1623265"/>
            <a:ext cx="7179130" cy="3048522"/>
          </a:xfrm>
        </p:spPr>
        <p:txBody>
          <a:bodyPr anchor="ctr">
            <a:normAutofit/>
          </a:bodyPr>
          <a:lstStyle>
            <a:lvl1pPr marL="137160" indent="-137160" algn="ctr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4000" spc="-5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162307385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1115568"/>
            <a:ext cx="8382000" cy="70165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38C42AE-61C6-458B-86C3-22D39A5E8956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4CA46A-141E-21AB-51BA-BA1F0F39570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31800" y="1900238"/>
            <a:ext cx="4924425" cy="434816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F8607D36-7013-02AC-69A9-8D38C5BBA7D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878824" y="1900238"/>
            <a:ext cx="4924425" cy="434816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164235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655" y="932098"/>
            <a:ext cx="10835539" cy="70408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01100" y="214858"/>
            <a:ext cx="192024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3D71BEE-9C65-4D84-970B-0B47E929926B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8654" y="1675614"/>
            <a:ext cx="4913919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854769-C5D8-1BF0-C3A2-77216D6255D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31800" y="2285022"/>
            <a:ext cx="4900773" cy="396337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6500" y="1675614"/>
            <a:ext cx="4967694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B3527224-4234-3620-766D-DCCA3AFDF89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79401" y="2285022"/>
            <a:ext cx="4982762" cy="396337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09838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791" y="1113510"/>
            <a:ext cx="8380309" cy="87619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9AFCF02-D35E-46A4-B7A1-1A2B81F8D932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72946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A57AF51-4D04-4E0C-B33D-81940CAB4B07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932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red and purple light&#10;&#10;AI-generated content may be incorrect.">
            <a:extLst>
              <a:ext uri="{FF2B5EF4-FFF2-40B4-BE49-F238E27FC236}">
                <a16:creationId xmlns:a16="http://schemas.microsoft.com/office/drawing/2014/main" id="{34DC879D-8888-CA20-363B-ADD601ABDB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3491" y="2122471"/>
            <a:ext cx="7348909" cy="167264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5400" baseline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16399" y="2122470"/>
            <a:ext cx="2052235" cy="1672640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2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2284" y="233990"/>
            <a:ext cx="2578688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01100" y="216573"/>
            <a:ext cx="156210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192309C-B050-4356-96E7-0276C1563BD7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40082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393" y="1115568"/>
            <a:ext cx="3363393" cy="1371600"/>
          </a:xfrm>
        </p:spPr>
        <p:txBody>
          <a:bodyPr anchor="t">
            <a:normAutofit/>
          </a:bodyPr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38700" y="214858"/>
            <a:ext cx="148590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1495C13-5B9F-4AD1-A2E2-FB0B577AF6CA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2393" y="2563585"/>
            <a:ext cx="3363393" cy="3684815"/>
          </a:xfrm>
        </p:spPr>
        <p:txBody>
          <a:bodyPr anchor="b"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8700" y="1104900"/>
            <a:ext cx="6934200" cy="520128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400" dirty="0">
                <a:solidFill>
                  <a:schemeClr val="tx1"/>
                </a:solidFill>
              </a:defRPr>
            </a:lvl1pPr>
            <a:lvl2pPr>
              <a:defRPr lang="en-US" sz="1200" dirty="0">
                <a:solidFill>
                  <a:schemeClr val="tx1"/>
                </a:solidFill>
              </a:defRPr>
            </a:lvl2pPr>
            <a:lvl3pPr>
              <a:defRPr lang="en-US" sz="1200" dirty="0">
                <a:solidFill>
                  <a:schemeClr val="tx1"/>
                </a:solidFill>
              </a:defRPr>
            </a:lvl3pPr>
            <a:lvl4pPr>
              <a:defRPr lang="en-US" sz="1200" dirty="0">
                <a:solidFill>
                  <a:schemeClr val="tx1"/>
                </a:solidFill>
              </a:defRPr>
            </a:lvl4pPr>
            <a:lvl5pPr>
              <a:defRPr lang="en-US" sz="12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8986717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104901"/>
            <a:ext cx="2932434" cy="1600200"/>
          </a:xfrm>
        </p:spPr>
        <p:txBody>
          <a:bodyPr anchor="t">
            <a:normAutofit/>
          </a:bodyPr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9768" y="219456"/>
            <a:ext cx="2016929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38700" y="219456"/>
            <a:ext cx="1429845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D189146-EED2-4B95-95A3-EC3C7CBF180D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7593" y="216280"/>
            <a:ext cx="560633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866900" y="3345180"/>
            <a:ext cx="2620859" cy="3093720"/>
          </a:xfrm>
        </p:spPr>
        <p:txBody>
          <a:bodyPr anchor="b">
            <a:normAutofit/>
          </a:bodyPr>
          <a:lstStyle>
            <a:lvl1pPr marL="0" indent="0" algn="r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A723B90-4D46-48FC-60FC-714099462E4C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4924129" y="1104900"/>
            <a:ext cx="7267870" cy="5753100"/>
          </a:xfrm>
          <a:custGeom>
            <a:avLst/>
            <a:gdLst>
              <a:gd name="connsiteX0" fmla="*/ 0 w 7353300"/>
              <a:gd name="connsiteY0" fmla="*/ 0 h 5901550"/>
              <a:gd name="connsiteX1" fmla="*/ 7353300 w 7353300"/>
              <a:gd name="connsiteY1" fmla="*/ 0 h 5901550"/>
              <a:gd name="connsiteX2" fmla="*/ 7353300 w 7353300"/>
              <a:gd name="connsiteY2" fmla="*/ 5901550 h 5901550"/>
              <a:gd name="connsiteX3" fmla="*/ 0 w 7353300"/>
              <a:gd name="connsiteY3" fmla="*/ 5901550 h 5901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53300" h="5901550">
                <a:moveTo>
                  <a:pt x="0" y="0"/>
                </a:moveTo>
                <a:lnTo>
                  <a:pt x="7353300" y="0"/>
                </a:lnTo>
                <a:lnTo>
                  <a:pt x="7353300" y="5901550"/>
                </a:lnTo>
                <a:lnTo>
                  <a:pt x="0" y="590155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24753067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red and purple light&#10;&#10;AI-generated content may be incorrect.">
            <a:extLst>
              <a:ext uri="{FF2B5EF4-FFF2-40B4-BE49-F238E27FC236}">
                <a16:creationId xmlns:a16="http://schemas.microsoft.com/office/drawing/2014/main" id="{CC69B319-31FA-514C-5A82-30B4D1B20A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393" y="758952"/>
            <a:ext cx="7609668" cy="1734866"/>
          </a:xfrm>
        </p:spPr>
        <p:txBody>
          <a:bodyPr anchor="t">
            <a:noAutofit/>
          </a:bodyPr>
          <a:lstStyle>
            <a:lvl1pPr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DABFCF2-BE01-43CB-85B3-49CC0FE55050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19100" y="2705101"/>
            <a:ext cx="8801100" cy="29475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  <a:lvl2pPr>
              <a:defRPr lang="en-US" dirty="0">
                <a:solidFill>
                  <a:schemeClr val="tx1"/>
                </a:solidFill>
              </a:defRPr>
            </a:lvl2pPr>
            <a:lvl3pPr>
              <a:defRPr lang="en-US" dirty="0">
                <a:solidFill>
                  <a:schemeClr val="tx1"/>
                </a:solidFill>
              </a:defRPr>
            </a:lvl3pPr>
            <a:lvl4pPr>
              <a:defRPr lang="en-US" dirty="0">
                <a:solidFill>
                  <a:schemeClr val="tx1"/>
                </a:solidFill>
              </a:defRPr>
            </a:lvl4pPr>
            <a:lvl5pPr>
              <a:defRPr lang="en-US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709825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ed and purple light&#10;&#10;AI-generated content may be incorrect.">
            <a:extLst>
              <a:ext uri="{FF2B5EF4-FFF2-40B4-BE49-F238E27FC236}">
                <a16:creationId xmlns:a16="http://schemas.microsoft.com/office/drawing/2014/main" id="{86565871-9318-EC0D-5245-A159818CA8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-1" y="0"/>
            <a:ext cx="12191999" cy="6858000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687F1B09-5020-D2DD-189E-7226AD232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792" y="2704772"/>
            <a:ext cx="5465660" cy="2733384"/>
          </a:xfrm>
        </p:spPr>
        <p:txBody>
          <a:bodyPr/>
          <a:lstStyle>
            <a:lvl1pPr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119A0F5-9D15-4E68-95BA-31AD4F5D84D0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8492B719-9068-0A96-E408-4EB3E9F85BE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305550" y="2705100"/>
            <a:ext cx="4410075" cy="15621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8203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ack circle in a purple and orange color&#10;&#10;AI-generated content may be incorrect.">
            <a:extLst>
              <a:ext uri="{FF2B5EF4-FFF2-40B4-BE49-F238E27FC236}">
                <a16:creationId xmlns:a16="http://schemas.microsoft.com/office/drawing/2014/main" id="{86116429-CFD9-2016-C240-A97B232DE4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H="1">
            <a:off x="0" y="-1713"/>
            <a:ext cx="1220571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693" y="2705100"/>
            <a:ext cx="11562393" cy="41529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11500" baseline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53135" y="564350"/>
            <a:ext cx="3645744" cy="905862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9462" y="197680"/>
            <a:ext cx="2561771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06100" y="209088"/>
            <a:ext cx="1022986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FFF4B2E-F868-48E9-9355-A1AA601AAA8B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031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88952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tIns="36576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   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6AD7145-734D-256B-1335-1014B6A32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952" cy="3429000"/>
          </a:xfrm>
          <a:gradFill>
            <a:gsLst>
              <a:gs pos="55000">
                <a:srgbClr val="000000">
                  <a:alpha val="53000"/>
                </a:srgbClr>
              </a:gs>
              <a:gs pos="87000">
                <a:srgbClr val="000000">
                  <a:alpha val="63922"/>
                </a:srgbClr>
              </a:gs>
              <a:gs pos="23000">
                <a:srgbClr val="000000">
                  <a:alpha val="0"/>
                </a:srgbClr>
              </a:gs>
            </a:gsLst>
            <a:lin ang="15900000" scaled="0"/>
          </a:gradFill>
        </p:spPr>
        <p:txBody>
          <a:bodyPr lIns="457200" tIns="685800" rIns="5029200" bIns="0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5C312AD0-A2D2-0388-F1F0-E17A9F7893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24192" y="-1"/>
            <a:ext cx="3740652" cy="3050627"/>
          </a:xfrm>
        </p:spPr>
        <p:txBody>
          <a:bodyPr vert="horz" lIns="594360" tIns="685800" rIns="320040" bIns="0" rtlCol="0" anchor="t">
            <a:normAutofit/>
          </a:bodyPr>
          <a:lstStyle>
            <a:lvl1pPr marL="0" indent="0">
              <a:buNone/>
              <a:defRPr lang="en-US" sz="1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72D5EE-6935-237E-C4A2-C61261249F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19100" y="220344"/>
            <a:ext cx="2552700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001462-21CF-5988-0554-7DB1C494B04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810065" y="219456"/>
            <a:ext cx="1905000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1560963-1EEA-4BDE-8FF9-3FEE13B5D43C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81CEA4D-A8A1-D4D2-8F28-C834693724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288609" y="215988"/>
            <a:ext cx="555948" cy="33719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E0677F5-4A8A-4BF1-96BE-3BAE8FBAFE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30230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88952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tIns="36576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EDC0447-22FD-BF05-BC68-3FDEDEDFC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5323784" cy="6858000"/>
          </a:xfrm>
          <a:gradFill>
            <a:gsLst>
              <a:gs pos="41000">
                <a:srgbClr val="000000">
                  <a:alpha val="46000"/>
                </a:srgbClr>
              </a:gs>
              <a:gs pos="71000">
                <a:srgbClr val="000000">
                  <a:alpha val="58000"/>
                </a:srgbClr>
              </a:gs>
              <a:gs pos="100000">
                <a:srgbClr val="000000">
                  <a:alpha val="61000"/>
                </a:srgbClr>
              </a:gs>
              <a:gs pos="10000">
                <a:srgbClr val="000000">
                  <a:alpha val="0"/>
                </a:srgbClr>
              </a:gs>
            </a:gsLst>
            <a:lin ang="10800000" scaled="0"/>
          </a:gradFill>
        </p:spPr>
        <p:txBody>
          <a:bodyPr lIns="457200" tIns="1371600" rIns="822960" bIns="914400" anchor="b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A1999F2-A538-F369-DF48-BB68DFFF8D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9099" y="6032498"/>
            <a:ext cx="4419599" cy="579757"/>
          </a:xfrm>
        </p:spPr>
        <p:txBody>
          <a:bodyPr vert="horz" lIns="91440" tIns="0" rIns="91440" bIns="0" rtlCol="0" anchor="t">
            <a:normAutofit/>
          </a:bodyPr>
          <a:lstStyle>
            <a:lvl1pPr marL="0" indent="0">
              <a:lnSpc>
                <a:spcPct val="120000"/>
              </a:lnSpc>
              <a:buNone/>
              <a:defRPr lang="en-US" sz="1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72D5EE-6935-237E-C4A2-C61261249F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19100" y="220344"/>
            <a:ext cx="2552700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001462-21CF-5988-0554-7DB1C494B04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801100" y="213072"/>
            <a:ext cx="1905000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1560963-1EEA-4BDE-8FF9-3FEE13B5D43C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81CEA4D-A8A1-D4D2-8F28-C834693724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362195" y="215988"/>
            <a:ext cx="448805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E0677F5-4A8A-4BF1-96BE-3BAE8FBAFE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700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D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791" y="1113510"/>
            <a:ext cx="9942409" cy="87619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417" y="2133600"/>
            <a:ext cx="9942409" cy="4305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393" y="214858"/>
            <a:ext cx="2726376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700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01100" y="214858"/>
            <a:ext cx="1920240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700" cap="all" baseline="0">
                <a:solidFill>
                  <a:schemeClr val="tx1"/>
                </a:solidFill>
              </a:defRPr>
            </a:lvl1pPr>
          </a:lstStyle>
          <a:p>
            <a:fld id="{F288AF9F-2338-4040-A485-373B8EC8151E}" type="datetime1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1657" y="214858"/>
            <a:ext cx="55594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700" cap="all" baseline="0"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3599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6" r:id="rId1"/>
    <p:sldLayoutId id="2147483652" r:id="rId2"/>
    <p:sldLayoutId id="2147483733" r:id="rId3"/>
    <p:sldLayoutId id="2147483657" r:id="rId4"/>
    <p:sldLayoutId id="2147483744" r:id="rId5"/>
    <p:sldLayoutId id="2147483658" r:id="rId6"/>
    <p:sldLayoutId id="2147483732" r:id="rId7"/>
    <p:sldLayoutId id="2147483741" r:id="rId8"/>
    <p:sldLayoutId id="2147483760" r:id="rId9"/>
    <p:sldLayoutId id="2147483745" r:id="rId10"/>
    <p:sldLayoutId id="2147483654" r:id="rId11"/>
    <p:sldLayoutId id="2147483759" r:id="rId12"/>
    <p:sldLayoutId id="2147483707" r:id="rId13"/>
    <p:sldLayoutId id="2147483659" r:id="rId14"/>
    <p:sldLayoutId id="2147483764" r:id="rId15"/>
    <p:sldLayoutId id="2147483660" r:id="rId16"/>
    <p:sldLayoutId id="2147483765" r:id="rId17"/>
    <p:sldLayoutId id="2147483661" r:id="rId18"/>
    <p:sldLayoutId id="2147483662" r:id="rId19"/>
    <p:sldLayoutId id="2147483742" r:id="rId20"/>
    <p:sldLayoutId id="2147483746" r:id="rId21"/>
    <p:sldLayoutId id="2147483664" r:id="rId22"/>
    <p:sldLayoutId id="2147483663" r:id="rId23"/>
    <p:sldLayoutId id="2147483743" r:id="rId24"/>
    <p:sldLayoutId id="2147483666" r:id="rId25"/>
    <p:sldLayoutId id="2147483769" r:id="rId26"/>
    <p:sldLayoutId id="2147483676" r:id="rId27"/>
    <p:sldLayoutId id="2147483758" r:id="rId28"/>
    <p:sldLayoutId id="2147483680" r:id="rId29"/>
    <p:sldLayoutId id="2147483734" r:id="rId30"/>
    <p:sldLayoutId id="2147483671" r:id="rId31"/>
    <p:sldLayoutId id="2147483751" r:id="rId32"/>
    <p:sldLayoutId id="2147483675" r:id="rId33"/>
    <p:sldLayoutId id="2147483703" r:id="rId34"/>
    <p:sldLayoutId id="2147483752" r:id="rId35"/>
    <p:sldLayoutId id="2147483737" r:id="rId36"/>
    <p:sldLayoutId id="2147483753" r:id="rId37"/>
    <p:sldLayoutId id="2147483674" r:id="rId38"/>
    <p:sldLayoutId id="2147483702" r:id="rId39"/>
    <p:sldLayoutId id="2147483670" r:id="rId40"/>
    <p:sldLayoutId id="2147483735" r:id="rId41"/>
    <p:sldLayoutId id="2147483669" r:id="rId42"/>
    <p:sldLayoutId id="2147483682" r:id="rId43"/>
    <p:sldLayoutId id="2147483719" r:id="rId44"/>
    <p:sldLayoutId id="2147483686" r:id="rId45"/>
    <p:sldLayoutId id="2147483720" r:id="rId46"/>
    <p:sldLayoutId id="2147483768" r:id="rId47"/>
    <p:sldLayoutId id="2147483710" r:id="rId48"/>
    <p:sldLayoutId id="2147483729" r:id="rId49"/>
    <p:sldLayoutId id="2147483730" r:id="rId50"/>
    <p:sldLayoutId id="2147483713" r:id="rId51"/>
    <p:sldLayoutId id="2147483693" r:id="rId52"/>
    <p:sldLayoutId id="2147483690" r:id="rId53"/>
    <p:sldLayoutId id="2147483726" r:id="rId54"/>
    <p:sldLayoutId id="2147483691" r:id="rId55"/>
    <p:sldLayoutId id="2147483694" r:id="rId56"/>
    <p:sldLayoutId id="2147483695" r:id="rId57"/>
    <p:sldLayoutId id="2147483696" r:id="rId58"/>
    <p:sldLayoutId id="2147483697" r:id="rId59"/>
    <p:sldLayoutId id="2147483698" r:id="rId60"/>
    <p:sldLayoutId id="2147483699" r:id="rId61"/>
    <p:sldLayoutId id="2147483700" r:id="rId62"/>
    <p:sldLayoutId id="2147483701" r:id="rId63"/>
  </p:sldLayoutIdLst>
  <p:hf hd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000" b="0" kern="1200" spc="-11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264" userDrawn="1">
          <p15:clr>
            <a:srgbClr val="F26B43"/>
          </p15:clr>
        </p15:guide>
        <p15:guide id="4" orient="horz" pos="264" userDrawn="1">
          <p15:clr>
            <a:srgbClr val="F26B43"/>
          </p15:clr>
        </p15:guide>
        <p15:guide id="5" pos="7416" userDrawn="1">
          <p15:clr>
            <a:srgbClr val="F26B43"/>
          </p15:clr>
        </p15:guide>
        <p15:guide id="12" pos="4632" userDrawn="1">
          <p15:clr>
            <a:srgbClr val="F26B43"/>
          </p15:clr>
        </p15:guide>
        <p15:guide id="13" pos="5544" userDrawn="1">
          <p15:clr>
            <a:srgbClr val="F26B43"/>
          </p15:clr>
        </p15:guide>
        <p15:guide id="26" pos="2784" userDrawn="1">
          <p15:clr>
            <a:srgbClr val="F26B43"/>
          </p15:clr>
        </p15:guide>
        <p15:guide id="27" pos="3048" userDrawn="1">
          <p15:clr>
            <a:srgbClr val="F26B43"/>
          </p15:clr>
        </p15:guide>
        <p15:guide id="29" pos="3960" userDrawn="1">
          <p15:clr>
            <a:srgbClr val="F26B43"/>
          </p15:clr>
        </p15:guide>
        <p15:guide id="30" pos="1176" userDrawn="1">
          <p15:clr>
            <a:srgbClr val="F26B43"/>
          </p15:clr>
        </p15:guide>
        <p15:guide id="31" pos="912" userDrawn="1">
          <p15:clr>
            <a:srgbClr val="F26B43"/>
          </p15:clr>
        </p15:guide>
        <p15:guide id="32" pos="3696" userDrawn="1">
          <p15:clr>
            <a:srgbClr val="F26B43"/>
          </p15:clr>
        </p15:guide>
        <p15:guide id="33" pos="1848" userDrawn="1">
          <p15:clr>
            <a:srgbClr val="F26B43"/>
          </p15:clr>
        </p15:guide>
        <p15:guide id="34" pos="2112" userDrawn="1">
          <p15:clr>
            <a:srgbClr val="F26B43"/>
          </p15:clr>
        </p15:guide>
        <p15:guide id="36" pos="6528" userDrawn="1">
          <p15:clr>
            <a:srgbClr val="F26B43"/>
          </p15:clr>
        </p15:guide>
        <p15:guide id="37" pos="6744" userDrawn="1">
          <p15:clr>
            <a:srgbClr val="F26B43"/>
          </p15:clr>
        </p15:guide>
        <p15:guide id="42" orient="horz" pos="39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4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4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4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4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4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4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388A7-6106-1DDD-C3CE-2F337C72D7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9047" y="2682399"/>
            <a:ext cx="7649901" cy="2744749"/>
          </a:xfrm>
        </p:spPr>
        <p:txBody>
          <a:bodyPr anchor="t">
            <a:noAutofit/>
          </a:bodyPr>
          <a:lstStyle/>
          <a:p>
            <a:r>
              <a:rPr lang="en-US" sz="6000" b="1" dirty="0">
                <a:solidFill>
                  <a:srgbClr val="23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Stay Upright.</a:t>
            </a:r>
            <a:br>
              <a:rPr lang="en-US" sz="6000" b="1" dirty="0">
                <a:solidFill>
                  <a:srgbClr val="232D4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6000" b="1" dirty="0">
                <a:solidFill>
                  <a:srgbClr val="23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Stay Aware.</a:t>
            </a:r>
            <a:br>
              <a:rPr lang="en-US" sz="6000" b="1" dirty="0">
                <a:solidFill>
                  <a:srgbClr val="232D4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6000" b="1" dirty="0">
                <a:solidFill>
                  <a:srgbClr val="23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Stay Safe At Flinders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B51D19-C561-9F34-E625-7510548D08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047" y="5075210"/>
            <a:ext cx="10349111" cy="579154"/>
          </a:xfrm>
        </p:spPr>
        <p:txBody>
          <a:bodyPr anchor="t">
            <a:noAutofit/>
          </a:bodyPr>
          <a:lstStyle/>
          <a:p>
            <a:r>
              <a:rPr lang="en-US" sz="2800" b="1" dirty="0">
                <a:solidFill>
                  <a:srgbClr val="23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Important advice to maintain safety and awareness</a:t>
            </a:r>
          </a:p>
        </p:txBody>
      </p:sp>
      <p:pic>
        <p:nvPicPr>
          <p:cNvPr id="7" name="Picture 6" descr="Yellow and white arrows on pavement">
            <a:extLst>
              <a:ext uri="{FF2B5EF4-FFF2-40B4-BE49-F238E27FC236}">
                <a16:creationId xmlns:a16="http://schemas.microsoft.com/office/drawing/2014/main" id="{2AEBF664-205A-42F8-830B-A0E26F57E10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19988" y="0"/>
            <a:ext cx="6672011" cy="300715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9EBF02-E663-3E19-AC38-322A68A17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0357" y="6451888"/>
            <a:ext cx="457200" cy="338328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274F5D-21DC-40EF-8DBA-AB9BB119E939}" type="slidenum">
              <a:rPr lang="en-US" smtClean="0"/>
              <a:pPr>
                <a:spcAft>
                  <a:spcPts val="600"/>
                </a:spcAft>
              </a:pPr>
              <a:t>1</a:t>
            </a:fld>
            <a:endParaRPr lang="en-US" dirty="0"/>
          </a:p>
        </p:txBody>
      </p:sp>
      <p:pic>
        <p:nvPicPr>
          <p:cNvPr id="1028" name="Picture 4" descr="Welcome to our bold new logo – News">
            <a:extLst>
              <a:ext uri="{FF2B5EF4-FFF2-40B4-BE49-F238E27FC236}">
                <a16:creationId xmlns:a16="http://schemas.microsoft.com/office/drawing/2014/main" id="{348DE1F5-54B6-F9DD-9CE4-027898384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9047" y="970959"/>
            <a:ext cx="4251987" cy="1246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4394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662FC-729F-C181-49FF-F551D6C46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416" y="676508"/>
            <a:ext cx="6245163" cy="690113"/>
          </a:xfrm>
        </p:spPr>
        <p:txBody>
          <a:bodyPr anchor="t">
            <a:normAutofit/>
          </a:bodyPr>
          <a:lstStyle/>
          <a:p>
            <a:r>
              <a:rPr lang="en-US" sz="3600" b="1" dirty="0">
                <a:solidFill>
                  <a:srgbClr val="23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 and Safety Message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533418-4EDE-DF70-3F33-27CDCC3D0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010" y="216914"/>
            <a:ext cx="557090" cy="338328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274F5D-21DC-40EF-8DBA-AB9BB119E939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4626354-7121-57BA-EFB4-BB87253C57BF}"/>
              </a:ext>
            </a:extLst>
          </p:cNvPr>
          <p:cNvSpPr>
            <a:spLocks noGrp="1"/>
          </p:cNvSpPr>
          <p:nvPr>
            <p:ph sz="quarter" idx="14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570416" y="1366621"/>
            <a:ext cx="7953047" cy="4988768"/>
          </a:xfrm>
        </p:spPr>
        <p:txBody>
          <a:bodyPr>
            <a:noAutofit/>
          </a:bodyPr>
          <a:lstStyle/>
          <a:p>
            <a:pPr>
              <a:spcBef>
                <a:spcPts val="2500"/>
              </a:spcBef>
            </a:pPr>
            <a:r>
              <a:rPr lang="en-US" sz="2400" b="1" dirty="0">
                <a:solidFill>
                  <a:srgbClr val="23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  <a:p>
            <a:pPr marL="0" lvl="1"/>
            <a:r>
              <a:rPr lang="en-US" sz="2000" dirty="0">
                <a:solidFill>
                  <a:srgbClr val="23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Raise awareness of slip, trip and fall hazards and promote shared safety responsibility.</a:t>
            </a:r>
          </a:p>
          <a:p>
            <a:pPr>
              <a:spcBef>
                <a:spcPts val="600"/>
              </a:spcBef>
            </a:pPr>
            <a:r>
              <a:rPr lang="en-US" sz="2400" b="1" dirty="0">
                <a:solidFill>
                  <a:srgbClr val="23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Common Hazards and Prevention</a:t>
            </a:r>
          </a:p>
          <a:p>
            <a:pPr marL="0" lvl="1"/>
            <a:r>
              <a:rPr lang="en-US" sz="2000" dirty="0">
                <a:solidFill>
                  <a:srgbClr val="23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Identify typical causes and learn simple actions to reduce incidents.</a:t>
            </a:r>
          </a:p>
          <a:p>
            <a:pPr>
              <a:spcBef>
                <a:spcPts val="600"/>
              </a:spcBef>
            </a:pPr>
            <a:r>
              <a:rPr lang="en-US" sz="2400" b="1" dirty="0">
                <a:solidFill>
                  <a:srgbClr val="23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Encouraging Proactive Safety</a:t>
            </a:r>
          </a:p>
          <a:p>
            <a:pPr marL="0" lvl="1"/>
            <a:r>
              <a:rPr lang="en-US" sz="2000" dirty="0">
                <a:solidFill>
                  <a:srgbClr val="23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on everyday behaviours to stay alert, report hazards, and follow safety procedures.</a:t>
            </a:r>
            <a:endParaRPr lang="en-US" sz="1800" dirty="0">
              <a:solidFill>
                <a:srgbClr val="23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en-US" sz="2400" b="1" dirty="0">
                <a:solidFill>
                  <a:srgbClr val="23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Campus Safety Culture</a:t>
            </a:r>
          </a:p>
          <a:p>
            <a:pPr marL="0" lvl="1"/>
            <a:r>
              <a:rPr lang="en-US" sz="2000" dirty="0">
                <a:solidFill>
                  <a:srgbClr val="23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Promote a culture where everyone contributes to safety by identifying hazards and supporting one another.</a:t>
            </a:r>
          </a:p>
        </p:txBody>
      </p:sp>
      <p:pic>
        <p:nvPicPr>
          <p:cNvPr id="10" name="Content Placeholder 4" descr="Barrier on the car parking">
            <a:extLst>
              <a:ext uri="{FF2B5EF4-FFF2-40B4-BE49-F238E27FC236}">
                <a16:creationId xmlns:a16="http://schemas.microsoft.com/office/drawing/2014/main" id="{A83542A0-BA55-8A03-4559-EEFCE6DFBE9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8719398" y="2178000"/>
            <a:ext cx="3472602" cy="4680000"/>
          </a:xfrm>
          <a:noFill/>
        </p:spPr>
      </p:pic>
      <p:pic>
        <p:nvPicPr>
          <p:cNvPr id="3" name="Picture 4" descr="Welcome to our bold new logo – News">
            <a:extLst>
              <a:ext uri="{FF2B5EF4-FFF2-40B4-BE49-F238E27FC236}">
                <a16:creationId xmlns:a16="http://schemas.microsoft.com/office/drawing/2014/main" id="{90292295-1FB5-36E0-C543-C56187EACC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21100" y="386078"/>
            <a:ext cx="1728000" cy="506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2308220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7B9B4-0533-2C11-7A27-7C2B7ADB3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92E33-7893-DB90-781A-0A7F04B95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442" y="386078"/>
            <a:ext cx="8085115" cy="536148"/>
          </a:xfrm>
        </p:spPr>
        <p:txBody>
          <a:bodyPr anchor="t">
            <a:noAutofit/>
          </a:bodyPr>
          <a:lstStyle/>
          <a:p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232D4B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Common Slip, Trip and Fall Hazards </a:t>
            </a:r>
            <a:endParaRPr lang="en-US" sz="3600" dirty="0">
              <a:solidFill>
                <a:srgbClr val="23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80EE11-E77E-8E83-36C9-D8F5B02C4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34185" y="209088"/>
            <a:ext cx="555948" cy="338328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274F5D-21DC-40EF-8DBA-AB9BB119E939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14781D7-1F07-B5EB-EFAE-BAB75F72777D}"/>
              </a:ext>
            </a:extLst>
          </p:cNvPr>
          <p:cNvSpPr>
            <a:spLocks noGrp="1"/>
          </p:cNvSpPr>
          <p:nvPr>
            <p:ph sz="quarter" idx="14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4584192" y="1099215"/>
            <a:ext cx="7607808" cy="5640949"/>
          </a:xfrm>
        </p:spPr>
        <p:txBody>
          <a:bodyPr>
            <a:noAutofit/>
          </a:bodyPr>
          <a:lstStyle/>
          <a:p>
            <a:pPr lvl="0">
              <a:spcBef>
                <a:spcPts val="2500"/>
              </a:spcBef>
            </a:pPr>
            <a:r>
              <a:rPr lang="en-AU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Wet and Slippery Surfaces</a:t>
            </a:r>
          </a:p>
          <a:p>
            <a:pPr lvl="0">
              <a:spcBef>
                <a:spcPts val="0"/>
              </a:spcBef>
            </a:pPr>
            <a:r>
              <a:rPr lang="en-A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Wet floors / surfaces from rain, spills, or cleaning cause slip hazards, especially on outdoor shaded pathways and stairs.</a:t>
            </a:r>
          </a:p>
          <a:p>
            <a:pPr lvl="0">
              <a:spcBef>
                <a:spcPts val="600"/>
              </a:spcBef>
            </a:pPr>
            <a:r>
              <a:rPr lang="en-AU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Uneven and Damaged Flooring</a:t>
            </a:r>
          </a:p>
          <a:p>
            <a:pPr lvl="0">
              <a:spcBef>
                <a:spcPts val="0"/>
              </a:spcBef>
            </a:pPr>
            <a:r>
              <a:rPr lang="en-A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Uneven surfaces, cracked pavement, and poorly maintained flooring create a significant trip risk indoors and outdoors.</a:t>
            </a:r>
          </a:p>
          <a:p>
            <a:pPr lvl="0">
              <a:spcBef>
                <a:spcPts val="600"/>
              </a:spcBef>
            </a:pPr>
            <a:r>
              <a:rPr lang="en-AU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Indoor Clutter and Obstacles</a:t>
            </a:r>
          </a:p>
          <a:p>
            <a:pPr lvl="0">
              <a:spcBef>
                <a:spcPts val="0"/>
              </a:spcBef>
            </a:pPr>
            <a:r>
              <a:rPr lang="en-A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Cluttered walkways, cords and equipment left in corridors contribute to indoor trip hazards.</a:t>
            </a:r>
          </a:p>
          <a:p>
            <a:pPr lvl="0">
              <a:spcBef>
                <a:spcPts val="0"/>
              </a:spcBef>
            </a:pPr>
            <a:r>
              <a:rPr lang="en-AU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Psychosocial &amp; Human Factors</a:t>
            </a:r>
          </a:p>
          <a:p>
            <a:pPr lvl="0">
              <a:spcBef>
                <a:spcPts val="0"/>
              </a:spcBef>
            </a:pPr>
            <a:r>
              <a:rPr lang="en-A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Rushing from one meeting to the next, carrying too many objects whilst navigating stairs and looking at mobile phones while walking all heighten the risk of a slip, trip or fall.</a:t>
            </a:r>
          </a:p>
        </p:txBody>
      </p:sp>
      <p:pic>
        <p:nvPicPr>
          <p:cNvPr id="3" name="Picture 4" descr="Welcome to our bold new logo – News">
            <a:extLst>
              <a:ext uri="{FF2B5EF4-FFF2-40B4-BE49-F238E27FC236}">
                <a16:creationId xmlns:a16="http://schemas.microsoft.com/office/drawing/2014/main" id="{86AEFFF8-240F-F6D2-5D98-DE00D172F5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21100" y="386078"/>
            <a:ext cx="1728000" cy="506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2F5AAD99-A7E3-3346-CA7A-0E83F1DA604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2178000"/>
            <a:ext cx="4326075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365729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DE8A6-7459-0BAE-58C8-D0A2A0F15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5395" y="334664"/>
            <a:ext cx="4121210" cy="609300"/>
          </a:xfrm>
        </p:spPr>
        <p:txBody>
          <a:bodyPr anchor="t">
            <a:normAutofit/>
          </a:bodyPr>
          <a:lstStyle/>
          <a:p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232D4B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Slip, Trip and Fall</a:t>
            </a:r>
            <a:endParaRPr lang="en-US" sz="3600" dirty="0">
              <a:solidFill>
                <a:srgbClr val="23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0E27E6-08FF-98F4-13E8-41F7A34CD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34185" y="209088"/>
            <a:ext cx="555948" cy="338328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274F5D-21DC-40EF-8DBA-AB9BB119E939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 dirty="0"/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87CACCF4-7423-7648-E6E6-166C265B18B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178000"/>
            <a:ext cx="4326595" cy="4680000"/>
          </a:xfrm>
          <a:prstGeom prst="rect">
            <a:avLst/>
          </a:prstGeom>
          <a:noFill/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5D37E24-E3AE-275D-EC8D-91E1F1FF2B12}"/>
              </a:ext>
            </a:extLst>
          </p:cNvPr>
          <p:cNvSpPr>
            <a:spLocks noGrp="1"/>
          </p:cNvSpPr>
          <p:nvPr>
            <p:ph sz="quarter" idx="14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4650037" y="1277112"/>
            <a:ext cx="7013135" cy="5194810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2500"/>
              </a:spcBef>
            </a:pPr>
            <a:r>
              <a:rPr lang="en-US" sz="2800" b="1" dirty="0">
                <a:solidFill>
                  <a:srgbClr val="23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 of Slip, Trip, Fall Injuries</a:t>
            </a:r>
          </a:p>
          <a:p>
            <a:pPr marL="0" lvl="1">
              <a:lnSpc>
                <a:spcPct val="110000"/>
              </a:lnSpc>
            </a:pPr>
            <a:r>
              <a:rPr lang="en-US" sz="2400" dirty="0">
                <a:solidFill>
                  <a:srgbClr val="23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Injuries range from minor bruises to serious fractures and long-term damage, impacting health and wellbeing.</a:t>
            </a:r>
          </a:p>
          <a:p>
            <a:pPr marL="0" lvl="1">
              <a:lnSpc>
                <a:spcPct val="110000"/>
              </a:lnSpc>
            </a:pPr>
            <a:endParaRPr lang="en-US" sz="2400" dirty="0">
              <a:solidFill>
                <a:srgbClr val="23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2800" b="1" dirty="0">
                <a:solidFill>
                  <a:srgbClr val="23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Prevention and Safety Culture</a:t>
            </a:r>
          </a:p>
          <a:p>
            <a:pPr marL="0" lvl="1">
              <a:lnSpc>
                <a:spcPct val="110000"/>
              </a:lnSpc>
            </a:pPr>
            <a:r>
              <a:rPr lang="en-US" sz="2400" dirty="0">
                <a:solidFill>
                  <a:srgbClr val="23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Proactive hazard management and awareness fosters safer environments and reduce incidents</a:t>
            </a:r>
            <a:endParaRPr lang="en-AU" sz="2400" dirty="0">
              <a:solidFill>
                <a:srgbClr val="23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4" descr="Welcome to our bold new logo – News">
            <a:extLst>
              <a:ext uri="{FF2B5EF4-FFF2-40B4-BE49-F238E27FC236}">
                <a16:creationId xmlns:a16="http://schemas.microsoft.com/office/drawing/2014/main" id="{9BBD00D8-7426-875F-AAAF-0AC7A70E6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21100" y="386078"/>
            <a:ext cx="1728000" cy="506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0478457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F874-EAB4-5F14-241B-7292C26B76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95107-C3DC-D794-6279-1894085AD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7981" y="386078"/>
            <a:ext cx="8117684" cy="609300"/>
          </a:xfrm>
        </p:spPr>
        <p:txBody>
          <a:bodyPr anchor="t">
            <a:normAutofit/>
          </a:bodyPr>
          <a:lstStyle/>
          <a:p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232D4B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Preventing Slips, Trips and Falls</a:t>
            </a:r>
            <a:endParaRPr lang="en-US" sz="3600" dirty="0">
              <a:solidFill>
                <a:srgbClr val="23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7543C4-A171-617A-3EC1-69F4D4665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34185" y="209088"/>
            <a:ext cx="555948" cy="338328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274F5D-21DC-40EF-8DBA-AB9BB119E939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A8EA93D-6D12-228A-BEE9-382DFF71C39C}"/>
              </a:ext>
            </a:extLst>
          </p:cNvPr>
          <p:cNvSpPr>
            <a:spLocks noGrp="1"/>
          </p:cNvSpPr>
          <p:nvPr>
            <p:ph sz="quarter" idx="14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4581323" y="1254178"/>
            <a:ext cx="7421932" cy="5394734"/>
          </a:xfrm>
        </p:spPr>
        <p:txBody>
          <a:bodyPr>
            <a:noAutofit/>
          </a:bodyPr>
          <a:lstStyle/>
          <a:p>
            <a:pPr lvl="0">
              <a:spcBef>
                <a:spcPts val="600"/>
              </a:spcBef>
            </a:pPr>
            <a:r>
              <a:rPr lang="en-AU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Environmental Controls</a:t>
            </a:r>
          </a:p>
          <a:p>
            <a:pPr lvl="0">
              <a:spcBef>
                <a:spcPts val="0"/>
              </a:spcBef>
            </a:pPr>
            <a:r>
              <a:rPr lang="en-A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Immediate cleanup of spills and use of clear wet floor signage reduce slip hazards effectively.</a:t>
            </a:r>
          </a:p>
          <a:p>
            <a:pPr lvl="0">
              <a:spcBef>
                <a:spcPts val="600"/>
              </a:spcBef>
            </a:pPr>
            <a:r>
              <a:rPr lang="en-AU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Appropriate Footwear</a:t>
            </a:r>
          </a:p>
          <a:p>
            <a:pPr lvl="0">
              <a:spcBef>
                <a:spcPts val="0"/>
              </a:spcBef>
            </a:pPr>
            <a:r>
              <a:rPr lang="en-A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Wearing shoes with good grip and slip-resistant soles.</a:t>
            </a:r>
          </a:p>
          <a:p>
            <a:pPr lvl="0">
              <a:spcBef>
                <a:spcPts val="600"/>
              </a:spcBef>
            </a:pPr>
            <a:r>
              <a:rPr lang="en-AU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 Behaviour</a:t>
            </a:r>
          </a:p>
          <a:p>
            <a:pPr lvl="0">
              <a:spcBef>
                <a:spcPts val="0"/>
              </a:spcBef>
            </a:pPr>
            <a:r>
              <a:rPr lang="en-A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Slowing down, avoiding use of phone while walking, and when carrying items maintain visibility or use other methods to transport items.</a:t>
            </a:r>
          </a:p>
          <a:p>
            <a:pPr lvl="0">
              <a:spcBef>
                <a:spcPts val="600"/>
              </a:spcBef>
            </a:pPr>
            <a:r>
              <a:rPr lang="en-AU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Maintain Clear Walkways</a:t>
            </a:r>
          </a:p>
          <a:p>
            <a:pPr lvl="0">
              <a:spcBef>
                <a:spcPts val="0"/>
              </a:spcBef>
            </a:pPr>
            <a:r>
              <a:rPr lang="en-A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Keep walkways free of obstacles like boxes and equipment to prevent trip hazards.</a:t>
            </a:r>
          </a:p>
        </p:txBody>
      </p:sp>
      <p:pic>
        <p:nvPicPr>
          <p:cNvPr id="3" name="Picture 4" descr="Welcome to our bold new logo – News">
            <a:extLst>
              <a:ext uri="{FF2B5EF4-FFF2-40B4-BE49-F238E27FC236}">
                <a16:creationId xmlns:a16="http://schemas.microsoft.com/office/drawing/2014/main" id="{2BEC7956-9F6F-8DC9-B2CB-F2F69EFB01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21100" y="386078"/>
            <a:ext cx="1728000" cy="506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939964DB-7881-AF88-46EB-2BD66DCAAA0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2178000"/>
            <a:ext cx="4326075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368630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8D8A6-A8FB-11A4-0EE8-3E0623614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0E582-A026-719C-7898-E85F51146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7158" y="386078"/>
            <a:ext cx="8117684" cy="609300"/>
          </a:xfrm>
        </p:spPr>
        <p:txBody>
          <a:bodyPr anchor="t">
            <a:normAutofit/>
          </a:bodyPr>
          <a:lstStyle/>
          <a:p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232D4B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Preventing Slips, Trips and Falls</a:t>
            </a:r>
            <a:endParaRPr lang="en-US" sz="3600" dirty="0">
              <a:solidFill>
                <a:srgbClr val="23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C623CD-9F8A-65FC-8464-FFD10DA75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34185" y="209088"/>
            <a:ext cx="555948" cy="338328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274F5D-21DC-40EF-8DBA-AB9BB119E939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B7FE9C1-8EC3-5FE4-3F01-5ED162861415}"/>
              </a:ext>
            </a:extLst>
          </p:cNvPr>
          <p:cNvSpPr>
            <a:spLocks noGrp="1"/>
          </p:cNvSpPr>
          <p:nvPr>
            <p:ph sz="quarter" idx="14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4729218" y="1352505"/>
            <a:ext cx="7160915" cy="5048295"/>
          </a:xfrm>
        </p:spPr>
        <p:txBody>
          <a:bodyPr>
            <a:noAutofit/>
          </a:bodyPr>
          <a:lstStyle/>
          <a:p>
            <a:pPr lvl="0">
              <a:spcBef>
                <a:spcPts val="600"/>
              </a:spcBef>
            </a:pPr>
            <a:r>
              <a:rPr lang="en-AU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Secure Electrical Cords</a:t>
            </a:r>
          </a:p>
          <a:p>
            <a:pPr lvl="0">
              <a:spcBef>
                <a:spcPts val="0"/>
              </a:spcBef>
            </a:pPr>
            <a:r>
              <a:rPr lang="en-A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Cover or secure electrical cords and cables to avoid trips, especially in offices and labs.</a:t>
            </a:r>
          </a:p>
          <a:p>
            <a:pPr lvl="0">
              <a:spcBef>
                <a:spcPts val="600"/>
              </a:spcBef>
            </a:pPr>
            <a:r>
              <a:rPr lang="en-AU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 Damaged Flooring</a:t>
            </a:r>
          </a:p>
          <a:p>
            <a:pPr lvl="0">
              <a:spcBef>
                <a:spcPts val="0"/>
              </a:spcBef>
            </a:pPr>
            <a:r>
              <a:rPr lang="en-A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Promptly report damaged flooring, loose tiles, and worn stair edges for timely repair.</a:t>
            </a:r>
          </a:p>
          <a:p>
            <a:pPr lvl="0">
              <a:spcBef>
                <a:spcPts val="600"/>
              </a:spcBef>
            </a:pPr>
            <a:r>
              <a:rPr lang="en-AU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Behavioural Awareness</a:t>
            </a:r>
          </a:p>
          <a:p>
            <a:pPr lvl="0">
              <a:spcBef>
                <a:spcPts val="0"/>
              </a:spcBef>
            </a:pPr>
            <a:r>
              <a:rPr lang="en-A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Avoid rushing, maintain focus, minimise distractions, and use handrails on stairs and ramps.</a:t>
            </a:r>
            <a:endParaRPr lang="en-US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4" descr="Welcome to our bold new logo – News">
            <a:extLst>
              <a:ext uri="{FF2B5EF4-FFF2-40B4-BE49-F238E27FC236}">
                <a16:creationId xmlns:a16="http://schemas.microsoft.com/office/drawing/2014/main" id="{4B1DC30F-585B-C3B1-E5FE-9CA6CB6BFB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21100" y="386078"/>
            <a:ext cx="1728000" cy="506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7EA34617-2E85-AE80-1B7F-4AE5399509F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2178000"/>
            <a:ext cx="4326075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252005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D31B3-A4C9-8EA7-B4D2-F8F119083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6C467-F25A-6B2C-52F0-B5C46E5B4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53" y="378252"/>
            <a:ext cx="9115719" cy="666846"/>
          </a:xfrm>
        </p:spPr>
        <p:txBody>
          <a:bodyPr anchor="t">
            <a:normAutofit/>
          </a:bodyPr>
          <a:lstStyle/>
          <a:p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232D4B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Psychosocial Risk Factors and Controls</a:t>
            </a:r>
            <a:endParaRPr lang="en-US" sz="3600" dirty="0">
              <a:solidFill>
                <a:srgbClr val="23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BB759A-AA13-7ABF-4B06-10B0DB9FE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34185" y="209088"/>
            <a:ext cx="555948" cy="338328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274F5D-21DC-40EF-8DBA-AB9BB119E939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BF35CD1-4A47-88E2-6A8E-990EFEBF8947}"/>
              </a:ext>
            </a:extLst>
          </p:cNvPr>
          <p:cNvSpPr>
            <a:spLocks noGrp="1"/>
          </p:cNvSpPr>
          <p:nvPr>
            <p:ph sz="quarter" idx="14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4537356" y="1222088"/>
            <a:ext cx="7491246" cy="6243941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Psychosocial Risk Factors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A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Busy workload or back-to-back meetings cause people to rush, increasing the risk of a slip, trip or fall.</a:t>
            </a:r>
          </a:p>
          <a:p>
            <a:pPr lvl="0">
              <a:spcBef>
                <a:spcPts val="600"/>
              </a:spcBef>
            </a:pPr>
            <a:r>
              <a:rPr lang="en-AU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Meeting Schedules</a:t>
            </a:r>
          </a:p>
          <a:p>
            <a:pPr lvl="0">
              <a:spcBef>
                <a:spcPts val="0"/>
              </a:spcBef>
            </a:pPr>
            <a:r>
              <a:rPr lang="en-A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 travel time when planning meetings, either plan the meeting to finish earlier than scheduled or allow more time for travel.</a:t>
            </a:r>
          </a:p>
          <a:p>
            <a:pPr lvl="0">
              <a:spcBef>
                <a:spcPts val="0"/>
              </a:spcBef>
            </a:pPr>
            <a:r>
              <a:rPr lang="en-A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Block out time in your calendar to prevent others scheduling back-to-back meetings.</a:t>
            </a:r>
          </a:p>
          <a:p>
            <a:pPr lvl="0">
              <a:spcBef>
                <a:spcPts val="600"/>
              </a:spcBef>
            </a:pPr>
            <a:r>
              <a:rPr lang="en-AU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Behavioural Awareness</a:t>
            </a:r>
          </a:p>
          <a:p>
            <a:pPr lvl="0">
              <a:spcBef>
                <a:spcPts val="0"/>
              </a:spcBef>
            </a:pPr>
            <a:r>
              <a:rPr lang="en-A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 before you move, avoid distractions, walk at a slower pace, use a trolley rather than carrying items are actions that all assist in preventing a slip, trip or fall.</a:t>
            </a:r>
          </a:p>
        </p:txBody>
      </p:sp>
      <p:pic>
        <p:nvPicPr>
          <p:cNvPr id="3" name="Picture 4" descr="Welcome to our bold new logo – News">
            <a:extLst>
              <a:ext uri="{FF2B5EF4-FFF2-40B4-BE49-F238E27FC236}">
                <a16:creationId xmlns:a16="http://schemas.microsoft.com/office/drawing/2014/main" id="{49FEF248-D2A0-FDB0-25C1-6B92B73942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21100" y="386078"/>
            <a:ext cx="1728000" cy="506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392DAD3C-F073-4421-5EB1-291569D69E0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2178000"/>
            <a:ext cx="4326075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399816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ED4B9-D0B9-151B-41AB-A3C1C6E41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C1179-E116-8E5C-BF3A-A938E1D88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7234" y="386078"/>
            <a:ext cx="4957531" cy="609300"/>
          </a:xfrm>
        </p:spPr>
        <p:txBody>
          <a:bodyPr anchor="t">
            <a:normAutofit/>
          </a:bodyPr>
          <a:lstStyle/>
          <a:p>
            <a:r>
              <a:rPr lang="en-US" sz="3600" b="1" dirty="0">
                <a:solidFill>
                  <a:srgbClr val="23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Shared Responsibility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3D1044-0043-CE47-440B-6034E6E79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34185" y="209088"/>
            <a:ext cx="555948" cy="338328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274F5D-21DC-40EF-8DBA-AB9BB119E939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0897C5D-E1C0-5B7C-A57D-A5CD28C55595}"/>
              </a:ext>
            </a:extLst>
          </p:cNvPr>
          <p:cNvSpPr>
            <a:spLocks noGrp="1"/>
          </p:cNvSpPr>
          <p:nvPr>
            <p:ph sz="quarter" idx="14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4612771" y="1172368"/>
            <a:ext cx="7160915" cy="5685632"/>
          </a:xfrm>
        </p:spPr>
        <p:txBody>
          <a:bodyPr>
            <a:noAutofit/>
          </a:bodyPr>
          <a:lstStyle/>
          <a:p>
            <a:pPr lvl="0">
              <a:spcBef>
                <a:spcPts val="600"/>
              </a:spcBef>
            </a:pPr>
            <a:r>
              <a:rPr lang="en-AU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Individual Responsibility</a:t>
            </a:r>
          </a:p>
          <a:p>
            <a:pPr lvl="0">
              <a:spcBef>
                <a:spcPts val="0"/>
              </a:spcBef>
            </a:pPr>
            <a:r>
              <a:rPr lang="en-A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Everyone must stay alert and aware, recognise hazards, and adjust behaviour to prevent incidents.</a:t>
            </a:r>
          </a:p>
          <a:p>
            <a:pPr lvl="0">
              <a:spcBef>
                <a:spcPts val="600"/>
              </a:spcBef>
            </a:pPr>
            <a:r>
              <a:rPr lang="en-AU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Reporting Hazards</a:t>
            </a:r>
          </a:p>
          <a:p>
            <a:pPr lvl="0">
              <a:spcBef>
                <a:spcPts val="0"/>
              </a:spcBef>
            </a:pPr>
            <a:r>
              <a:rPr lang="en-A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Promptly reporting hazards and near misses helps address risks before injuries occur.</a:t>
            </a:r>
          </a:p>
          <a:p>
            <a:pPr lvl="0">
              <a:spcBef>
                <a:spcPts val="600"/>
              </a:spcBef>
            </a:pPr>
            <a:r>
              <a:rPr lang="en-AU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Following Safety Procedures</a:t>
            </a:r>
          </a:p>
          <a:p>
            <a:pPr lvl="0">
              <a:spcBef>
                <a:spcPts val="0"/>
              </a:spcBef>
            </a:pPr>
            <a:r>
              <a:rPr lang="en-A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Adhering to safety signs and instructions ensures consistent risk management across the campus.</a:t>
            </a:r>
          </a:p>
          <a:p>
            <a:pPr lvl="0">
              <a:spcBef>
                <a:spcPts val="600"/>
              </a:spcBef>
            </a:pPr>
            <a:r>
              <a:rPr lang="en-AU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 Safety Culture</a:t>
            </a:r>
          </a:p>
          <a:p>
            <a:pPr lvl="0">
              <a:spcBef>
                <a:spcPts val="0"/>
              </a:spcBef>
            </a:pPr>
            <a:r>
              <a:rPr lang="en-A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Looking out for others by warning or assisting fosters a positive and safer environment.</a:t>
            </a:r>
          </a:p>
        </p:txBody>
      </p:sp>
      <p:pic>
        <p:nvPicPr>
          <p:cNvPr id="3" name="Picture 4" descr="Welcome to our bold new logo – News">
            <a:extLst>
              <a:ext uri="{FF2B5EF4-FFF2-40B4-BE49-F238E27FC236}">
                <a16:creationId xmlns:a16="http://schemas.microsoft.com/office/drawing/2014/main" id="{BD48F641-8FF2-D8E1-9840-E9ECD9CB8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21100" y="386078"/>
            <a:ext cx="1728000" cy="506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DC2346C6-55FA-7175-1FE5-13B5ECBB29A7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2178000"/>
            <a:ext cx="4326075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188570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C1A535-70D9-82AD-99F7-A00771C86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91E07-762C-776D-4797-0345DCDC28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4883" y="1727803"/>
            <a:ext cx="6768240" cy="3909425"/>
          </a:xfrm>
        </p:spPr>
        <p:txBody>
          <a:bodyPr anchor="t">
            <a:noAutofit/>
          </a:bodyPr>
          <a:lstStyle/>
          <a:p>
            <a:r>
              <a:rPr lang="en-US" sz="3600" dirty="0">
                <a:solidFill>
                  <a:srgbClr val="23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US" sz="3600" b="1" dirty="0">
                <a:solidFill>
                  <a:srgbClr val="23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Stay Upright, </a:t>
            </a:r>
            <a:r>
              <a:rPr lang="en-US" sz="3600" dirty="0">
                <a:solidFill>
                  <a:srgbClr val="23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all need to</a:t>
            </a:r>
            <a:br>
              <a:rPr lang="en-US" sz="3600" dirty="0">
                <a:solidFill>
                  <a:srgbClr val="232D4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600" dirty="0">
                <a:solidFill>
                  <a:srgbClr val="232D4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>
                <a:solidFill>
                  <a:srgbClr val="23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Stay Aware</a:t>
            </a:r>
            <a:r>
              <a:rPr lang="en-US" sz="3600" dirty="0">
                <a:solidFill>
                  <a:srgbClr val="23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your surroundings,</a:t>
            </a:r>
            <a:br>
              <a:rPr lang="en-US" sz="3600" dirty="0">
                <a:solidFill>
                  <a:srgbClr val="232D4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>
                <a:solidFill>
                  <a:srgbClr val="23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 hazards when you see them, and</a:t>
            </a:r>
            <a:br>
              <a:rPr lang="en-US" sz="3600" dirty="0">
                <a:solidFill>
                  <a:srgbClr val="232D4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600" dirty="0">
                <a:solidFill>
                  <a:srgbClr val="232D4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>
                <a:solidFill>
                  <a:srgbClr val="23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doing this, we can all </a:t>
            </a:r>
            <a:r>
              <a:rPr lang="en-US" sz="3600" b="1" dirty="0">
                <a:solidFill>
                  <a:srgbClr val="23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Stay Safe At Flinders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C39FEA-82AE-29E1-ECCC-6361EE7E1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0357" y="6451888"/>
            <a:ext cx="457200" cy="338328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274F5D-21DC-40EF-8DBA-AB9BB119E939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 dirty="0"/>
          </a:p>
        </p:txBody>
      </p:sp>
      <p:pic>
        <p:nvPicPr>
          <p:cNvPr id="4" name="Picture 4" descr="Welcome to our bold new logo – News">
            <a:extLst>
              <a:ext uri="{FF2B5EF4-FFF2-40B4-BE49-F238E27FC236}">
                <a16:creationId xmlns:a16="http://schemas.microsoft.com/office/drawing/2014/main" id="{3502AF99-775B-073A-E8A3-D28AB8C17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21100" y="386078"/>
            <a:ext cx="1728000" cy="506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5BFE6F46-9FC0-1696-3E41-5A6E1F2D820E}"/>
              </a:ext>
            </a:extLst>
          </p:cNvPr>
          <p:cNvSpPr txBox="1">
            <a:spLocks/>
          </p:cNvSpPr>
          <p:nvPr/>
        </p:nvSpPr>
        <p:spPr>
          <a:xfrm>
            <a:off x="3078145" y="386078"/>
            <a:ext cx="6035710" cy="7799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lang="en-US" sz="4300" b="0" kern="1200" spc="-110" baseline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4800" b="1" dirty="0">
                <a:solidFill>
                  <a:srgbClr val="23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 Home Message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B55423-96DA-FE8C-F664-572DB91D86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3737" y="2379211"/>
            <a:ext cx="4688264" cy="4478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423722"/>
      </p:ext>
    </p:extLst>
  </p:cSld>
  <p:clrMapOvr>
    <a:masterClrMapping/>
  </p:clrMapOvr>
</p:sld>
</file>

<file path=ppt/theme/theme1.xml><?xml version="1.0" encoding="utf-8"?>
<a:theme xmlns:a="http://schemas.openxmlformats.org/drawingml/2006/main" name="Film burn">
  <a:themeElements>
    <a:clrScheme name="Custom 2">
      <a:dk1>
        <a:srgbClr val="09090C"/>
      </a:dk1>
      <a:lt1>
        <a:sysClr val="window" lastClr="FFFFFF"/>
      </a:lt1>
      <a:dk2>
        <a:srgbClr val="000000"/>
      </a:dk2>
      <a:lt2>
        <a:srgbClr val="F9EFEC"/>
      </a:lt2>
      <a:accent1>
        <a:srgbClr val="CB49B2"/>
      </a:accent1>
      <a:accent2>
        <a:srgbClr val="7C3191"/>
      </a:accent2>
      <a:accent3>
        <a:srgbClr val="E95D48"/>
      </a:accent3>
      <a:accent4>
        <a:srgbClr val="F08E6B"/>
      </a:accent4>
      <a:accent5>
        <a:srgbClr val="D93752"/>
      </a:accent5>
      <a:accent6>
        <a:srgbClr val="EE7345"/>
      </a:accent6>
      <a:hlink>
        <a:srgbClr val="CB49B2"/>
      </a:hlink>
      <a:folHlink>
        <a:srgbClr val="E95D48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lm Burn_win32_Liz_v4" id="{15E0A01B-C0A0-4E33-97EB-A34D3C451DCF}" vid="{FB8E1E66-9252-4554-A1C4-ACC82554D81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30" ma:contentTypeDescription="Create a new document." ma:contentTypeScope="" ma:versionID="cec0622158e8f13124e9e8fd4de31bd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52f30ab005d15df08657af532e6e3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TaxCatchAll xmlns="230e9df3-be65-4c73-a93b-d1236ebd677e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ImageTagsTaxHTField xmlns="71af3243-3dd4-4a8d-8c0d-dd76da1f02a5">
      <Terms xmlns="http://schemas.microsoft.com/office/infopath/2007/PartnerControls"/>
    </ImageTagsTaxHTField>
    <MediaServiceKeyPoints xmlns="71af3243-3dd4-4a8d-8c0d-dd76da1f02a5" xsi:nil="true"/>
    <SharedWithUsers xmlns="16c05727-aa75-4e4a-9b5f-8a80a1165891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C27E2546-C5EB-442C-BCA8-1B0D17D6142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B53938E-C8DA-4DDE-A937-0EA87B476A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60BF7B2-4A2B-4CA7-8150-68B962AD6E62}">
  <ds:schemaRefs>
    <ds:schemaRef ds:uri="http://schemas.microsoft.com/sharepoint/v3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elements/1.1/"/>
    <ds:schemaRef ds:uri="http://purl.org/dc/terms/"/>
    <ds:schemaRef ds:uri="http://schemas.microsoft.com/office/infopath/2007/PartnerControls"/>
    <ds:schemaRef ds:uri="http://purl.org/dc/dcmitype/"/>
    <ds:schemaRef ds:uri="230e9df3-be65-4c73-a93b-d1236ebd677e"/>
    <ds:schemaRef ds:uri="16c05727-aa75-4e4a-9b5f-8a80a1165891"/>
    <ds:schemaRef ds:uri="71af3243-3dd4-4a8d-8c0d-dd76da1f02a5"/>
  </ds:schemaRefs>
</ds:datastoreItem>
</file>

<file path=docMetadata/LabelInfo.xml><?xml version="1.0" encoding="utf-8"?>
<clbl:labelList xmlns:clbl="http://schemas.microsoft.com/office/2020/mipLabelMetadata">
  <clbl:label id="{72157dbb-e8bd-40dc-8d00-3f08c234ac47}" enabled="0" method="" siteId="{72157dbb-e8bd-40dc-8d00-3f08c234ac4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636</TotalTime>
  <Words>630</Words>
  <Application>Microsoft Office PowerPoint</Application>
  <PresentationFormat>Widescreen</PresentationFormat>
  <Paragraphs>79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Arial</vt:lpstr>
      <vt:lpstr>Neue Haas Grotesk Text Pro</vt:lpstr>
      <vt:lpstr>Film burn</vt:lpstr>
      <vt:lpstr>Stay Upright. Stay Aware. Stay Safe At Flinders</vt:lpstr>
      <vt:lpstr>Purpose and Safety Message</vt:lpstr>
      <vt:lpstr>Common Slip, Trip and Fall Hazards </vt:lpstr>
      <vt:lpstr>Slip, Trip and Fall</vt:lpstr>
      <vt:lpstr>Preventing Slips, Trips and Falls</vt:lpstr>
      <vt:lpstr>Preventing Slips, Trips and Falls</vt:lpstr>
      <vt:lpstr>Psychosocial Risk Factors and Controls</vt:lpstr>
      <vt:lpstr>Shared Responsibility</vt:lpstr>
      <vt:lpstr>To Stay Upright, we all need to  Stay Aware of your surroundings, report hazards when you see them, and  By doing this, we can all Stay Safe At Flinders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Rick Kelly</dc:creator>
  <cp:lastModifiedBy>Matt Lindner</cp:lastModifiedBy>
  <cp:revision>7</cp:revision>
  <dcterms:created xsi:type="dcterms:W3CDTF">2025-08-01T17:43:39Z</dcterms:created>
  <dcterms:modified xsi:type="dcterms:W3CDTF">2026-08-17T04:50:23Z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  <property fmtid="{D5CDD505-2E9C-101B-9397-08002B2CF9AE}" pid="4" name="Order">
    <vt:r8>2365000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</Properties>
</file>