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 id="2147483909" r:id="rId2"/>
    <p:sldMasterId id="2147483836" r:id="rId3"/>
    <p:sldMasterId id="2147483834" r:id="rId4"/>
  </p:sldMasterIdLst>
  <p:notesMasterIdLst>
    <p:notesMasterId r:id="rId9"/>
  </p:notesMasterIdLst>
  <p:sldIdLst>
    <p:sldId id="256" r:id="rId5"/>
    <p:sldId id="293" r:id="rId6"/>
    <p:sldId id="292" r:id="rId7"/>
    <p:sldId id="29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p:restoredTop sz="86395"/>
  </p:normalViewPr>
  <p:slideViewPr>
    <p:cSldViewPr snapToGrid="0" snapToObjects="1">
      <p:cViewPr varScale="1">
        <p:scale>
          <a:sx n="95" d="100"/>
          <a:sy n="95" d="100"/>
        </p:scale>
        <p:origin x="94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FF1A2-8280-C54E-A358-5B2007050B49}" type="datetimeFigureOut">
              <a:rPr lang="en-US" smtClean="0"/>
              <a:t>6/19/2020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D83BE-8023-9A41-B4B8-9ACA29002393}" type="slidenum">
              <a:rPr lang="en-US" smtClean="0"/>
              <a:t>‹#›</a:t>
            </a:fld>
            <a:endParaRPr lang="en-US"/>
          </a:p>
        </p:txBody>
      </p:sp>
    </p:spTree>
    <p:extLst>
      <p:ext uri="{BB962C8B-B14F-4D97-AF65-F5344CB8AC3E}">
        <p14:creationId xmlns:p14="http://schemas.microsoft.com/office/powerpoint/2010/main" val="1894643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8D83BE-8023-9A41-B4B8-9ACA29002393}" type="slidenum">
              <a:rPr lang="en-US" smtClean="0"/>
              <a:t>1</a:t>
            </a:fld>
            <a:endParaRPr lang="en-US"/>
          </a:p>
        </p:txBody>
      </p:sp>
    </p:spTree>
    <p:extLst>
      <p:ext uri="{BB962C8B-B14F-4D97-AF65-F5344CB8AC3E}">
        <p14:creationId xmlns:p14="http://schemas.microsoft.com/office/powerpoint/2010/main" val="410847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4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Welcome to countr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23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7_Custom Design-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B08C-B6EB-6A40-8B84-DCDFB0D8FF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BBB0BC-D763-4349-84AB-FBA71CE914A7}"/>
              </a:ext>
            </a:extLst>
          </p:cNvPr>
          <p:cNvSpPr>
            <a:spLocks noGrp="1"/>
          </p:cNvSpPr>
          <p:nvPr>
            <p:ph type="dt" sz="half" idx="10"/>
          </p:nvPr>
        </p:nvSpPr>
        <p:spPr/>
        <p:txBody>
          <a:bodyPr/>
          <a:lstStyle/>
          <a:p>
            <a:fld id="{76FA821A-4B18-794F-951F-43C414D3F705}" type="datetimeFigureOut">
              <a:rPr lang="en-US" smtClean="0"/>
              <a:t>6/19/2020</a:t>
            </a:fld>
            <a:endParaRPr lang="en-US"/>
          </a:p>
        </p:txBody>
      </p:sp>
      <p:sp>
        <p:nvSpPr>
          <p:cNvPr id="4" name="Footer Placeholder 3">
            <a:extLst>
              <a:ext uri="{FF2B5EF4-FFF2-40B4-BE49-F238E27FC236}">
                <a16:creationId xmlns:a16="http://schemas.microsoft.com/office/drawing/2014/main" id="{293E1319-0D06-8242-B146-9612FD85D3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859FC8-5FA6-D946-B37A-B9DCBC5E65D0}"/>
              </a:ext>
            </a:extLst>
          </p:cNvPr>
          <p:cNvSpPr>
            <a:spLocks noGrp="1"/>
          </p:cNvSpPr>
          <p:nvPr>
            <p:ph type="sldNum" sz="quarter" idx="12"/>
          </p:nvPr>
        </p:nvSpPr>
        <p:spPr/>
        <p:txBody>
          <a:bodyPr/>
          <a:lstStyle/>
          <a:p>
            <a:fld id="{9DAE6AAB-A4BC-FC4B-A8C0-9E540862968B}" type="slidenum">
              <a:rPr lang="en-US" smtClean="0"/>
              <a:t>‹#›</a:t>
            </a:fld>
            <a:endParaRPr lang="en-US"/>
          </a:p>
        </p:txBody>
      </p:sp>
    </p:spTree>
    <p:extLst>
      <p:ext uri="{BB962C8B-B14F-4D97-AF65-F5344CB8AC3E}">
        <p14:creationId xmlns:p14="http://schemas.microsoft.com/office/powerpoint/2010/main" val="3514746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Custom Design-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4C6D-CC6D-7A47-8825-1702DBC125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58EFD4-DA51-C941-AF00-4C1163AC32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39FCB-BD3D-6748-A772-CD454C91266D}"/>
              </a:ext>
            </a:extLst>
          </p:cNvPr>
          <p:cNvSpPr>
            <a:spLocks noGrp="1"/>
          </p:cNvSpPr>
          <p:nvPr>
            <p:ph type="dt" sz="half" idx="10"/>
          </p:nvPr>
        </p:nvSpPr>
        <p:spPr/>
        <p:txBody>
          <a:bodyPr/>
          <a:lstStyle/>
          <a:p>
            <a:fld id="{76FA821A-4B18-794F-951F-43C414D3F705}" type="datetimeFigureOut">
              <a:rPr lang="en-US" smtClean="0"/>
              <a:t>6/19/2020</a:t>
            </a:fld>
            <a:endParaRPr lang="en-US"/>
          </a:p>
        </p:txBody>
      </p:sp>
      <p:sp>
        <p:nvSpPr>
          <p:cNvPr id="5" name="Footer Placeholder 4">
            <a:extLst>
              <a:ext uri="{FF2B5EF4-FFF2-40B4-BE49-F238E27FC236}">
                <a16:creationId xmlns:a16="http://schemas.microsoft.com/office/drawing/2014/main" id="{7953519A-5E84-8345-9F96-D96841BA6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AC7EB-2926-6B4B-9D78-4E96A6EC134A}"/>
              </a:ext>
            </a:extLst>
          </p:cNvPr>
          <p:cNvSpPr>
            <a:spLocks noGrp="1"/>
          </p:cNvSpPr>
          <p:nvPr>
            <p:ph type="sldNum" sz="quarter" idx="12"/>
          </p:nvPr>
        </p:nvSpPr>
        <p:spPr/>
        <p:txBody>
          <a:bodyPr/>
          <a:lstStyle/>
          <a:p>
            <a:fld id="{9DAE6AAB-A4BC-FC4B-A8C0-9E540862968B}" type="slidenum">
              <a:rPr lang="en-US" smtClean="0"/>
              <a:t>‹#›</a:t>
            </a:fld>
            <a:endParaRPr lang="en-US"/>
          </a:p>
        </p:txBody>
      </p:sp>
    </p:spTree>
    <p:extLst>
      <p:ext uri="{BB962C8B-B14F-4D97-AF65-F5344CB8AC3E}">
        <p14:creationId xmlns:p14="http://schemas.microsoft.com/office/powerpoint/2010/main" val="391573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7_Custom Design-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DED7-D786-614C-A5B1-830841B0B7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D8291-BFB0-1649-9E44-7585687F37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97C9C4-55FF-1D46-B712-BEF56EA0C1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9DE5D9-BDC5-C544-B45B-A8ED62F0380F}"/>
              </a:ext>
            </a:extLst>
          </p:cNvPr>
          <p:cNvSpPr>
            <a:spLocks noGrp="1"/>
          </p:cNvSpPr>
          <p:nvPr>
            <p:ph type="dt" sz="half" idx="10"/>
          </p:nvPr>
        </p:nvSpPr>
        <p:spPr/>
        <p:txBody>
          <a:bodyPr/>
          <a:lstStyle/>
          <a:p>
            <a:fld id="{76FA821A-4B18-794F-951F-43C414D3F705}" type="datetimeFigureOut">
              <a:rPr lang="en-US" smtClean="0"/>
              <a:t>6/19/2020</a:t>
            </a:fld>
            <a:endParaRPr lang="en-US"/>
          </a:p>
        </p:txBody>
      </p:sp>
      <p:sp>
        <p:nvSpPr>
          <p:cNvPr id="6" name="Footer Placeholder 5">
            <a:extLst>
              <a:ext uri="{FF2B5EF4-FFF2-40B4-BE49-F238E27FC236}">
                <a16:creationId xmlns:a16="http://schemas.microsoft.com/office/drawing/2014/main" id="{AAC7E484-FDE0-264D-89E0-628DBDC19A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79155-99BE-4E4E-9BA5-BFEE6CECC41E}"/>
              </a:ext>
            </a:extLst>
          </p:cNvPr>
          <p:cNvSpPr>
            <a:spLocks noGrp="1"/>
          </p:cNvSpPr>
          <p:nvPr>
            <p:ph type="sldNum" sz="quarter" idx="12"/>
          </p:nvPr>
        </p:nvSpPr>
        <p:spPr/>
        <p:txBody>
          <a:bodyPr/>
          <a:lstStyle/>
          <a:p>
            <a:fld id="{9DAE6AAB-A4BC-FC4B-A8C0-9E540862968B}" type="slidenum">
              <a:rPr lang="en-US" smtClean="0"/>
              <a:t>‹#›</a:t>
            </a:fld>
            <a:endParaRPr lang="en-US"/>
          </a:p>
        </p:txBody>
      </p:sp>
    </p:spTree>
    <p:extLst>
      <p:ext uri="{BB962C8B-B14F-4D97-AF65-F5344CB8AC3E}">
        <p14:creationId xmlns:p14="http://schemas.microsoft.com/office/powerpoint/2010/main" val="5609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8246-23BF-0642-AFDF-9A956B3837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816B0F-D138-8F46-8067-A2FC2CB85B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EE1D4-418F-754C-B035-8538194494CE}"/>
              </a:ext>
            </a:extLst>
          </p:cNvPr>
          <p:cNvSpPr>
            <a:spLocks noGrp="1"/>
          </p:cNvSpPr>
          <p:nvPr>
            <p:ph type="dt" sz="half" idx="10"/>
          </p:nvPr>
        </p:nvSpPr>
        <p:spPr/>
        <p:txBody>
          <a:bodyPr/>
          <a:lstStyle/>
          <a:p>
            <a:fld id="{F4F63E1D-0902-854B-B0BE-37671C9621C3}" type="datetimeFigureOut">
              <a:rPr lang="en-US" smtClean="0"/>
              <a:t>6/19/2020</a:t>
            </a:fld>
            <a:endParaRPr lang="en-US"/>
          </a:p>
        </p:txBody>
      </p:sp>
      <p:sp>
        <p:nvSpPr>
          <p:cNvPr id="5" name="Footer Placeholder 4">
            <a:extLst>
              <a:ext uri="{FF2B5EF4-FFF2-40B4-BE49-F238E27FC236}">
                <a16:creationId xmlns:a16="http://schemas.microsoft.com/office/drawing/2014/main" id="{5DF1AC0F-75C3-3742-8436-A5B0F5FEE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F035C-4297-A64D-BB90-3D625103009F}"/>
              </a:ext>
            </a:extLst>
          </p:cNvPr>
          <p:cNvSpPr>
            <a:spLocks noGrp="1"/>
          </p:cNvSpPr>
          <p:nvPr>
            <p:ph type="sldNum" sz="quarter" idx="12"/>
          </p:nvPr>
        </p:nvSpPr>
        <p:spPr/>
        <p:txBody>
          <a:bodyPr/>
          <a:lstStyle/>
          <a:p>
            <a:fld id="{787D790E-2E18-9443-B632-38D431152B99}" type="slidenum">
              <a:rPr lang="en-US" smtClean="0"/>
              <a:t>‹#›</a:t>
            </a:fld>
            <a:endParaRPr lang="en-US"/>
          </a:p>
        </p:txBody>
      </p:sp>
    </p:spTree>
    <p:extLst>
      <p:ext uri="{BB962C8B-B14F-4D97-AF65-F5344CB8AC3E}">
        <p14:creationId xmlns:p14="http://schemas.microsoft.com/office/powerpoint/2010/main" val="88603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A5B7-E5FD-524A-834F-B99153D423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300FD-6BCA-3D43-8C61-8EB75B4C15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862FEC-5856-934B-B696-C323B4E120F0}"/>
              </a:ext>
            </a:extLst>
          </p:cNvPr>
          <p:cNvSpPr>
            <a:spLocks noGrp="1"/>
          </p:cNvSpPr>
          <p:nvPr>
            <p:ph type="dt" sz="half" idx="10"/>
          </p:nvPr>
        </p:nvSpPr>
        <p:spPr/>
        <p:txBody>
          <a:bodyPr/>
          <a:lstStyle/>
          <a:p>
            <a:fld id="{F4F63E1D-0902-854B-B0BE-37671C9621C3}" type="datetimeFigureOut">
              <a:rPr lang="en-US" smtClean="0"/>
              <a:t>6/19/2020</a:t>
            </a:fld>
            <a:endParaRPr lang="en-US"/>
          </a:p>
        </p:txBody>
      </p:sp>
      <p:sp>
        <p:nvSpPr>
          <p:cNvPr id="5" name="Footer Placeholder 4">
            <a:extLst>
              <a:ext uri="{FF2B5EF4-FFF2-40B4-BE49-F238E27FC236}">
                <a16:creationId xmlns:a16="http://schemas.microsoft.com/office/drawing/2014/main" id="{9A650E5D-409D-4D4F-A391-45C6F1671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47016-63DD-C347-8D03-C05991A60547}"/>
              </a:ext>
            </a:extLst>
          </p:cNvPr>
          <p:cNvSpPr>
            <a:spLocks noGrp="1"/>
          </p:cNvSpPr>
          <p:nvPr>
            <p:ph type="sldNum" sz="quarter" idx="12"/>
          </p:nvPr>
        </p:nvSpPr>
        <p:spPr/>
        <p:txBody>
          <a:bodyPr/>
          <a:lstStyle/>
          <a:p>
            <a:fld id="{787D790E-2E18-9443-B632-38D431152B99}" type="slidenum">
              <a:rPr lang="en-US" smtClean="0"/>
              <a:t>‹#›</a:t>
            </a:fld>
            <a:endParaRPr lang="en-US"/>
          </a:p>
        </p:txBody>
      </p:sp>
    </p:spTree>
    <p:extLst>
      <p:ext uri="{BB962C8B-B14F-4D97-AF65-F5344CB8AC3E}">
        <p14:creationId xmlns:p14="http://schemas.microsoft.com/office/powerpoint/2010/main" val="53697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BD79-FEEB-ED4B-B43F-EB979655C5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7BB24D-BA98-7B4B-B12D-C884B0701A14}"/>
              </a:ext>
            </a:extLst>
          </p:cNvPr>
          <p:cNvSpPr>
            <a:spLocks noGrp="1"/>
          </p:cNvSpPr>
          <p:nvPr>
            <p:ph type="dt" sz="half" idx="10"/>
          </p:nvPr>
        </p:nvSpPr>
        <p:spPr/>
        <p:txBody>
          <a:bodyPr/>
          <a:lstStyle/>
          <a:p>
            <a:fld id="{F4F63E1D-0902-854B-B0BE-37671C9621C3}" type="datetimeFigureOut">
              <a:rPr lang="en-US" smtClean="0"/>
              <a:t>6/19/2020</a:t>
            </a:fld>
            <a:endParaRPr lang="en-US"/>
          </a:p>
        </p:txBody>
      </p:sp>
      <p:sp>
        <p:nvSpPr>
          <p:cNvPr id="4" name="Footer Placeholder 3">
            <a:extLst>
              <a:ext uri="{FF2B5EF4-FFF2-40B4-BE49-F238E27FC236}">
                <a16:creationId xmlns:a16="http://schemas.microsoft.com/office/drawing/2014/main" id="{0E76F84A-A63E-7742-BD22-67D384749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654E3-7A70-054D-B61C-0F5A4CF33044}"/>
              </a:ext>
            </a:extLst>
          </p:cNvPr>
          <p:cNvSpPr>
            <a:spLocks noGrp="1"/>
          </p:cNvSpPr>
          <p:nvPr>
            <p:ph type="sldNum" sz="quarter" idx="12"/>
          </p:nvPr>
        </p:nvSpPr>
        <p:spPr/>
        <p:txBody>
          <a:bodyPr/>
          <a:lstStyle/>
          <a:p>
            <a:fld id="{787D790E-2E18-9443-B632-38D431152B99}" type="slidenum">
              <a:rPr lang="en-US" smtClean="0"/>
              <a:t>‹#›</a:t>
            </a:fld>
            <a:endParaRPr lang="en-US"/>
          </a:p>
        </p:txBody>
      </p:sp>
    </p:spTree>
    <p:extLst>
      <p:ext uri="{BB962C8B-B14F-4D97-AF65-F5344CB8AC3E}">
        <p14:creationId xmlns:p14="http://schemas.microsoft.com/office/powerpoint/2010/main" val="77551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Stay update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165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B9B1C8-AAE2-3945-8DC7-AB3D8A21C376}"/>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3931436"/>
      </p:ext>
    </p:extLst>
  </p:cSld>
  <p:clrMap bg1="lt1" tx1="dk1" bg2="lt2" tx2="dk2" accent1="accent1" accent2="accent2" accent3="accent3" accent4="accent4" accent5="accent5" accent6="accent6" hlink="hlink" folHlink="folHlink"/>
  <p:sldLayoutIdLst>
    <p:sldLayoutId id="21474838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9B24D6-3463-4247-9204-55EB542CCC5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35209888"/>
      </p:ext>
    </p:extLst>
  </p:cSld>
  <p:clrMap bg1="lt1" tx1="dk1" bg2="lt2" tx2="dk2" accent1="accent1" accent2="accent2" accent3="accent3" accent4="accent4" accent5="accent5" accent6="accent6" hlink="hlink" folHlink="folHlink"/>
  <p:sldLayoutIdLst>
    <p:sldLayoutId id="21474839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BFB5A7-A018-F94B-8FCC-D1E78A507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1DC413-027E-AD43-9E16-17C50B3FE3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3BCDB63-FB64-7C44-AF5C-F6D7DDAC06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A821A-4B18-794F-951F-43C414D3F705}" type="datetimeFigureOut">
              <a:rPr lang="en-US" smtClean="0"/>
              <a:t>6/19/2020</a:t>
            </a:fld>
            <a:endParaRPr lang="en-US"/>
          </a:p>
        </p:txBody>
      </p:sp>
      <p:sp>
        <p:nvSpPr>
          <p:cNvPr id="5" name="Footer Placeholder 4">
            <a:extLst>
              <a:ext uri="{FF2B5EF4-FFF2-40B4-BE49-F238E27FC236}">
                <a16:creationId xmlns:a16="http://schemas.microsoft.com/office/drawing/2014/main" id="{A41C1396-F2D0-3449-9125-A67BD4FAD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BFA725-8A17-1C4B-A79C-42CAB5AB09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E6AAB-A4BC-FC4B-A8C0-9E540862968B}" type="slidenum">
              <a:rPr lang="en-US" smtClean="0"/>
              <a:t>‹#›</a:t>
            </a:fld>
            <a:endParaRPr lang="en-US"/>
          </a:p>
        </p:txBody>
      </p:sp>
      <p:sp>
        <p:nvSpPr>
          <p:cNvPr id="8" name="Rectangle 7">
            <a:extLst>
              <a:ext uri="{FF2B5EF4-FFF2-40B4-BE49-F238E27FC236}">
                <a16:creationId xmlns:a16="http://schemas.microsoft.com/office/drawing/2014/main" id="{ECF7948F-82DC-AD41-8AA6-270A6854092D}"/>
              </a:ext>
            </a:extLst>
          </p:cNvPr>
          <p:cNvSpPr/>
          <p:nvPr userDrawn="1"/>
        </p:nvSpPr>
        <p:spPr>
          <a:xfrm>
            <a:off x="0" y="6611831"/>
            <a:ext cx="12192000" cy="246169"/>
          </a:xfrm>
          <a:prstGeom prst="rect">
            <a:avLst/>
          </a:prstGeom>
          <a:solidFill>
            <a:srgbClr val="FCD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picture containing drawing, plate&#10;&#10;Description automatically generated">
            <a:extLst>
              <a:ext uri="{FF2B5EF4-FFF2-40B4-BE49-F238E27FC236}">
                <a16:creationId xmlns:a16="http://schemas.microsoft.com/office/drawing/2014/main" id="{65527435-F58D-484D-9BB8-44ECF0D7B5B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29058" y="5890465"/>
            <a:ext cx="1604619" cy="595704"/>
          </a:xfrm>
          <a:prstGeom prst="rect">
            <a:avLst/>
          </a:prstGeom>
        </p:spPr>
      </p:pic>
    </p:spTree>
    <p:extLst>
      <p:ext uri="{BB962C8B-B14F-4D97-AF65-F5344CB8AC3E}">
        <p14:creationId xmlns:p14="http://schemas.microsoft.com/office/powerpoint/2010/main" val="1762840549"/>
      </p:ext>
    </p:extLst>
  </p:cSld>
  <p:clrMap bg1="lt1" tx1="dk1" bg2="lt2" tx2="dk2" accent1="accent1" accent2="accent2" accent3="accent3" accent4="accent4" accent5="accent5" accent6="accent6" hlink="hlink" folHlink="folHlink"/>
  <p:sldLayoutIdLst>
    <p:sldLayoutId id="2147483842" r:id="rId1"/>
    <p:sldLayoutId id="2147483838" r:id="rId2"/>
    <p:sldLayoutId id="2147483840" r:id="rId3"/>
    <p:sldLayoutId id="2147483903" r:id="rId4"/>
    <p:sldLayoutId id="2147483905" r:id="rId5"/>
    <p:sldLayoutId id="214748390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83A41-3606-1444-88EB-25A14F180CC5}"/>
              </a:ext>
            </a:extLst>
          </p:cNvPr>
          <p:cNvSpPr/>
          <p:nvPr userDrawn="1"/>
        </p:nvSpPr>
        <p:spPr>
          <a:xfrm>
            <a:off x="0" y="0"/>
            <a:ext cx="12192000" cy="6858000"/>
          </a:xfrm>
          <a:prstGeom prst="rect">
            <a:avLst/>
          </a:prstGeom>
          <a:solidFill>
            <a:srgbClr val="FCD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E2A044B9-DB98-0E43-98AD-2589712DF6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2216434"/>
      </p:ext>
    </p:extLst>
  </p:cSld>
  <p:clrMap bg1="lt1" tx1="dk1" bg2="lt2" tx2="dk2" accent1="accent1" accent2="accent2" accent3="accent3" accent4="accent4" accent5="accent5" accent6="accent6" hlink="hlink" folHlink="folHlink"/>
  <p:sldLayoutIdLst>
    <p:sldLayoutId id="21474838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0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F012-069B-764F-A274-B05E2DA043B9}"/>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5501E762-4ACE-47C7-ACEB-D8D834CBF349}"/>
              </a:ext>
            </a:extLst>
          </p:cNvPr>
          <p:cNvSpPr txBox="1"/>
          <p:nvPr/>
        </p:nvSpPr>
        <p:spPr>
          <a:xfrm>
            <a:off x="2060294" y="6162183"/>
            <a:ext cx="9838481" cy="338554"/>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This material has been reproduced and communicated to you by or on behalf of Flinders University in Accordance with section 113P of the Copyright Act 1968 (the Act). The material in this communication may be subject to copyright under the Act.</a:t>
            </a:r>
            <a:br>
              <a:rPr lang="en-US" sz="800" dirty="0">
                <a:latin typeface="Arial Narrow" panose="020B0604020202020204" pitchFamily="34" charset="0"/>
                <a:cs typeface="Arial Narrow" panose="020B0604020202020204" pitchFamily="34" charset="0"/>
              </a:rPr>
            </a:br>
            <a:r>
              <a:rPr lang="en-US" sz="800" dirty="0">
                <a:latin typeface="Arial Narrow" panose="020B0604020202020204" pitchFamily="34" charset="0"/>
                <a:cs typeface="Arial Narrow" panose="020B0604020202020204" pitchFamily="34" charset="0"/>
              </a:rPr>
              <a:t>Any further reproduction or communication of this material by you may be the subject of copyright protection under the Act.</a:t>
            </a:r>
          </a:p>
        </p:txBody>
      </p:sp>
    </p:spTree>
    <p:extLst>
      <p:ext uri="{BB962C8B-B14F-4D97-AF65-F5344CB8AC3E}">
        <p14:creationId xmlns:p14="http://schemas.microsoft.com/office/powerpoint/2010/main" val="270873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485343"/>
      </p:ext>
    </p:extLst>
  </p:cSld>
  <p:clrMapOvr>
    <a:masterClrMapping/>
  </p:clrMapOvr>
</p:sld>
</file>

<file path=ppt/theme/theme1.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Welcome to countr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7_Custom Design-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9_Stay updat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67</Words>
  <Application>Microsoft Office PowerPoint</Application>
  <PresentationFormat>Widescreen</PresentationFormat>
  <Paragraphs>2</Paragraphs>
  <Slides>4</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vt:i4>
      </vt:variant>
    </vt:vector>
  </HeadingPairs>
  <TitlesOfParts>
    <vt:vector size="12" baseType="lpstr">
      <vt:lpstr>Arial</vt:lpstr>
      <vt:lpstr>Arial Narrow</vt:lpstr>
      <vt:lpstr>Calibri</vt:lpstr>
      <vt:lpstr>Calibri Light</vt:lpstr>
      <vt:lpstr>1_Title Slide</vt:lpstr>
      <vt:lpstr>5_Welcome to country</vt:lpstr>
      <vt:lpstr>27_Custom Design-1</vt:lpstr>
      <vt:lpstr>29_Stay updated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Grette Wilkinson</cp:lastModifiedBy>
  <cp:revision>88</cp:revision>
  <dcterms:created xsi:type="dcterms:W3CDTF">2017-06-29T03:49:18Z</dcterms:created>
  <dcterms:modified xsi:type="dcterms:W3CDTF">2020-06-19T07:23:57Z</dcterms:modified>
</cp:coreProperties>
</file>