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6"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2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21"/>
    <p:restoredTop sz="86395"/>
  </p:normalViewPr>
  <p:slideViewPr>
    <p:cSldViewPr snapToGrid="0" snapToObjects="1">
      <p:cViewPr varScale="1">
        <p:scale>
          <a:sx n="95" d="100"/>
          <a:sy n="95" d="100"/>
        </p:scale>
        <p:origin x="66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63" d="100"/>
          <a:sy n="163" d="100"/>
        </p:scale>
        <p:origin x="5600" y="20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FF1A2-8280-C54E-A358-5B2007050B49}" type="datetimeFigureOut">
              <a:rPr lang="en-US" smtClean="0"/>
              <a:t>6/19/2020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8D83BE-8023-9A41-B4B8-9ACA29002393}" type="slidenum">
              <a:rPr lang="en-US" smtClean="0"/>
              <a:t>‹#›</a:t>
            </a:fld>
            <a:endParaRPr lang="en-US"/>
          </a:p>
        </p:txBody>
      </p:sp>
    </p:spTree>
    <p:extLst>
      <p:ext uri="{BB962C8B-B14F-4D97-AF65-F5344CB8AC3E}">
        <p14:creationId xmlns:p14="http://schemas.microsoft.com/office/powerpoint/2010/main" val="189464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D83BE-8023-9A41-B4B8-9ACA29002393}" type="slidenum">
              <a:rPr lang="en-US" smtClean="0"/>
              <a:t>1</a:t>
            </a:fld>
            <a:endParaRPr lang="en-US"/>
          </a:p>
        </p:txBody>
      </p:sp>
    </p:spTree>
    <p:extLst>
      <p:ext uri="{BB962C8B-B14F-4D97-AF65-F5344CB8AC3E}">
        <p14:creationId xmlns:p14="http://schemas.microsoft.com/office/powerpoint/2010/main" val="4108478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27_Custom Desig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1B08C-B6EB-6A40-8B84-DCDFB0D8FF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BBB0BC-D763-4349-84AB-FBA71CE914A7}"/>
              </a:ext>
            </a:extLst>
          </p:cNvPr>
          <p:cNvSpPr>
            <a:spLocks noGrp="1"/>
          </p:cNvSpPr>
          <p:nvPr>
            <p:ph type="dt" sz="half" idx="10"/>
          </p:nvPr>
        </p:nvSpPr>
        <p:spPr>
          <a:xfrm>
            <a:off x="838200" y="6356350"/>
            <a:ext cx="2743200" cy="365125"/>
          </a:xfrm>
          <a:prstGeom prst="rect">
            <a:avLst/>
          </a:prstGeom>
        </p:spPr>
        <p:txBody>
          <a:bodyPr/>
          <a:lstStyle/>
          <a:p>
            <a:fld id="{76FA821A-4B18-794F-951F-43C414D3F705}" type="datetimeFigureOut">
              <a:rPr lang="en-US" smtClean="0"/>
              <a:t>6/19/2020</a:t>
            </a:fld>
            <a:endParaRPr lang="en-US"/>
          </a:p>
        </p:txBody>
      </p:sp>
      <p:sp>
        <p:nvSpPr>
          <p:cNvPr id="4" name="Footer Placeholder 3">
            <a:extLst>
              <a:ext uri="{FF2B5EF4-FFF2-40B4-BE49-F238E27FC236}">
                <a16:creationId xmlns:a16="http://schemas.microsoft.com/office/drawing/2014/main" id="{293E1319-0D06-8242-B146-9612FD85D3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859FC8-5FA6-D946-B37A-B9DCBC5E65D0}"/>
              </a:ext>
            </a:extLst>
          </p:cNvPr>
          <p:cNvSpPr>
            <a:spLocks noGrp="1"/>
          </p:cNvSpPr>
          <p:nvPr>
            <p:ph type="sldNum" sz="quarter" idx="12"/>
          </p:nvPr>
        </p:nvSpPr>
        <p:spPr/>
        <p:txBody>
          <a:bodyPr/>
          <a:lstStyle/>
          <a:p>
            <a:fld id="{9DAE6AAB-A4BC-FC4B-A8C0-9E540862968B}" type="slidenum">
              <a:rPr lang="en-US" smtClean="0"/>
              <a:t>‹#›</a:t>
            </a:fld>
            <a:endParaRPr lang="en-US"/>
          </a:p>
        </p:txBody>
      </p:sp>
    </p:spTree>
    <p:extLst>
      <p:ext uri="{BB962C8B-B14F-4D97-AF65-F5344CB8AC3E}">
        <p14:creationId xmlns:p14="http://schemas.microsoft.com/office/powerpoint/2010/main" val="3514746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7_Custom Design-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4C6D-CC6D-7A47-8825-1702DBC125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8EFD4-DA51-C941-AF00-4C1163AC32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39FCB-BD3D-6748-A772-CD454C91266D}"/>
              </a:ext>
            </a:extLst>
          </p:cNvPr>
          <p:cNvSpPr>
            <a:spLocks noGrp="1"/>
          </p:cNvSpPr>
          <p:nvPr>
            <p:ph type="dt" sz="half" idx="10"/>
          </p:nvPr>
        </p:nvSpPr>
        <p:spPr>
          <a:xfrm>
            <a:off x="838200" y="6356350"/>
            <a:ext cx="2743200" cy="365125"/>
          </a:xfrm>
          <a:prstGeom prst="rect">
            <a:avLst/>
          </a:prstGeom>
        </p:spPr>
        <p:txBody>
          <a:bodyPr/>
          <a:lstStyle/>
          <a:p>
            <a:fld id="{76FA821A-4B18-794F-951F-43C414D3F705}" type="datetimeFigureOut">
              <a:rPr lang="en-US" smtClean="0"/>
              <a:t>6/19/2020</a:t>
            </a:fld>
            <a:endParaRPr lang="en-US"/>
          </a:p>
        </p:txBody>
      </p:sp>
      <p:sp>
        <p:nvSpPr>
          <p:cNvPr id="5" name="Footer Placeholder 4">
            <a:extLst>
              <a:ext uri="{FF2B5EF4-FFF2-40B4-BE49-F238E27FC236}">
                <a16:creationId xmlns:a16="http://schemas.microsoft.com/office/drawing/2014/main" id="{7953519A-5E84-8345-9F96-D96841BA6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8AC7EB-2926-6B4B-9D78-4E96A6EC134A}"/>
              </a:ext>
            </a:extLst>
          </p:cNvPr>
          <p:cNvSpPr>
            <a:spLocks noGrp="1"/>
          </p:cNvSpPr>
          <p:nvPr>
            <p:ph type="sldNum" sz="quarter" idx="12"/>
          </p:nvPr>
        </p:nvSpPr>
        <p:spPr/>
        <p:txBody>
          <a:bodyPr/>
          <a:lstStyle/>
          <a:p>
            <a:fld id="{9DAE6AAB-A4BC-FC4B-A8C0-9E540862968B}" type="slidenum">
              <a:rPr lang="en-US" smtClean="0"/>
              <a:t>‹#›</a:t>
            </a:fld>
            <a:endParaRPr lang="en-US"/>
          </a:p>
        </p:txBody>
      </p:sp>
    </p:spTree>
    <p:extLst>
      <p:ext uri="{BB962C8B-B14F-4D97-AF65-F5344CB8AC3E}">
        <p14:creationId xmlns:p14="http://schemas.microsoft.com/office/powerpoint/2010/main" val="391573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7_Custom Design-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DED7-D786-614C-A5B1-830841B0B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5D8291-BFB0-1649-9E44-7585687F37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97C9C4-55FF-1D46-B712-BEF56EA0C1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9DE5D9-BDC5-C544-B45B-A8ED62F0380F}"/>
              </a:ext>
            </a:extLst>
          </p:cNvPr>
          <p:cNvSpPr>
            <a:spLocks noGrp="1"/>
          </p:cNvSpPr>
          <p:nvPr>
            <p:ph type="dt" sz="half" idx="10"/>
          </p:nvPr>
        </p:nvSpPr>
        <p:spPr>
          <a:xfrm>
            <a:off x="838200" y="6356350"/>
            <a:ext cx="2743200" cy="365125"/>
          </a:xfrm>
          <a:prstGeom prst="rect">
            <a:avLst/>
          </a:prstGeom>
        </p:spPr>
        <p:txBody>
          <a:bodyPr/>
          <a:lstStyle/>
          <a:p>
            <a:fld id="{76FA821A-4B18-794F-951F-43C414D3F705}" type="datetimeFigureOut">
              <a:rPr lang="en-US" smtClean="0"/>
              <a:t>6/19/2020</a:t>
            </a:fld>
            <a:endParaRPr lang="en-US"/>
          </a:p>
        </p:txBody>
      </p:sp>
      <p:sp>
        <p:nvSpPr>
          <p:cNvPr id="6" name="Footer Placeholder 5">
            <a:extLst>
              <a:ext uri="{FF2B5EF4-FFF2-40B4-BE49-F238E27FC236}">
                <a16:creationId xmlns:a16="http://schemas.microsoft.com/office/drawing/2014/main" id="{AAC7E484-FDE0-264D-89E0-628DBDC19A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79155-99BE-4E4E-9BA5-BFEE6CECC41E}"/>
              </a:ext>
            </a:extLst>
          </p:cNvPr>
          <p:cNvSpPr>
            <a:spLocks noGrp="1"/>
          </p:cNvSpPr>
          <p:nvPr>
            <p:ph type="sldNum" sz="quarter" idx="12"/>
          </p:nvPr>
        </p:nvSpPr>
        <p:spPr/>
        <p:txBody>
          <a:bodyPr/>
          <a:lstStyle/>
          <a:p>
            <a:fld id="{9DAE6AAB-A4BC-FC4B-A8C0-9E540862968B}" type="slidenum">
              <a:rPr lang="en-US" smtClean="0"/>
              <a:t>‹#›</a:t>
            </a:fld>
            <a:endParaRPr lang="en-US"/>
          </a:p>
        </p:txBody>
      </p:sp>
    </p:spTree>
    <p:extLst>
      <p:ext uri="{BB962C8B-B14F-4D97-AF65-F5344CB8AC3E}">
        <p14:creationId xmlns:p14="http://schemas.microsoft.com/office/powerpoint/2010/main" val="5609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8246-23BF-0642-AFDF-9A956B3837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816B0F-D138-8F46-8067-A2FC2CB85B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EE1D4-418F-754C-B035-8538194494CE}"/>
              </a:ext>
            </a:extLst>
          </p:cNvPr>
          <p:cNvSpPr>
            <a:spLocks noGrp="1"/>
          </p:cNvSpPr>
          <p:nvPr>
            <p:ph type="dt" sz="half" idx="10"/>
          </p:nvPr>
        </p:nvSpPr>
        <p:spPr>
          <a:xfrm>
            <a:off x="838200" y="6356350"/>
            <a:ext cx="2743200" cy="365125"/>
          </a:xfrm>
          <a:prstGeom prst="rect">
            <a:avLst/>
          </a:prstGeom>
        </p:spPr>
        <p:txBody>
          <a:bodyPr/>
          <a:lstStyle/>
          <a:p>
            <a:fld id="{F4F63E1D-0902-854B-B0BE-37671C9621C3}" type="datetimeFigureOut">
              <a:rPr lang="en-US" smtClean="0"/>
              <a:t>6/19/2020</a:t>
            </a:fld>
            <a:endParaRPr lang="en-US"/>
          </a:p>
        </p:txBody>
      </p:sp>
      <p:sp>
        <p:nvSpPr>
          <p:cNvPr id="5" name="Footer Placeholder 4">
            <a:extLst>
              <a:ext uri="{FF2B5EF4-FFF2-40B4-BE49-F238E27FC236}">
                <a16:creationId xmlns:a16="http://schemas.microsoft.com/office/drawing/2014/main" id="{5DF1AC0F-75C3-3742-8436-A5B0F5FEE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F035C-4297-A64D-BB90-3D625103009F}"/>
              </a:ext>
            </a:extLst>
          </p:cNvPr>
          <p:cNvSpPr>
            <a:spLocks noGrp="1"/>
          </p:cNvSpPr>
          <p:nvPr>
            <p:ph type="sldNum" sz="quarter" idx="12"/>
          </p:nvPr>
        </p:nvSpPr>
        <p:spPr/>
        <p:txBody>
          <a:bodyPr/>
          <a:lstStyle/>
          <a:p>
            <a:fld id="{787D790E-2E18-9443-B632-38D431152B99}" type="slidenum">
              <a:rPr lang="en-US" smtClean="0"/>
              <a:t>‹#›</a:t>
            </a:fld>
            <a:endParaRPr lang="en-US"/>
          </a:p>
        </p:txBody>
      </p:sp>
    </p:spTree>
    <p:extLst>
      <p:ext uri="{BB962C8B-B14F-4D97-AF65-F5344CB8AC3E}">
        <p14:creationId xmlns:p14="http://schemas.microsoft.com/office/powerpoint/2010/main" val="88603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A5B7-E5FD-524A-834F-B99153D423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300FD-6BCA-3D43-8C61-8EB75B4C1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862FEC-5856-934B-B696-C323B4E120F0}"/>
              </a:ext>
            </a:extLst>
          </p:cNvPr>
          <p:cNvSpPr>
            <a:spLocks noGrp="1"/>
          </p:cNvSpPr>
          <p:nvPr>
            <p:ph type="dt" sz="half" idx="10"/>
          </p:nvPr>
        </p:nvSpPr>
        <p:spPr>
          <a:xfrm>
            <a:off x="838200" y="6356350"/>
            <a:ext cx="2743200" cy="365125"/>
          </a:xfrm>
          <a:prstGeom prst="rect">
            <a:avLst/>
          </a:prstGeom>
        </p:spPr>
        <p:txBody>
          <a:bodyPr/>
          <a:lstStyle/>
          <a:p>
            <a:fld id="{F4F63E1D-0902-854B-B0BE-37671C9621C3}" type="datetimeFigureOut">
              <a:rPr lang="en-US" smtClean="0"/>
              <a:t>6/19/2020</a:t>
            </a:fld>
            <a:endParaRPr lang="en-US"/>
          </a:p>
        </p:txBody>
      </p:sp>
      <p:sp>
        <p:nvSpPr>
          <p:cNvPr id="5" name="Footer Placeholder 4">
            <a:extLst>
              <a:ext uri="{FF2B5EF4-FFF2-40B4-BE49-F238E27FC236}">
                <a16:creationId xmlns:a16="http://schemas.microsoft.com/office/drawing/2014/main" id="{9A650E5D-409D-4D4F-A391-45C6F1671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47016-63DD-C347-8D03-C05991A60547}"/>
              </a:ext>
            </a:extLst>
          </p:cNvPr>
          <p:cNvSpPr>
            <a:spLocks noGrp="1"/>
          </p:cNvSpPr>
          <p:nvPr>
            <p:ph type="sldNum" sz="quarter" idx="12"/>
          </p:nvPr>
        </p:nvSpPr>
        <p:spPr/>
        <p:txBody>
          <a:bodyPr/>
          <a:lstStyle/>
          <a:p>
            <a:fld id="{787D790E-2E18-9443-B632-38D431152B99}" type="slidenum">
              <a:rPr lang="en-US" smtClean="0"/>
              <a:t>‹#›</a:t>
            </a:fld>
            <a:endParaRPr lang="en-US"/>
          </a:p>
        </p:txBody>
      </p:sp>
    </p:spTree>
    <p:extLst>
      <p:ext uri="{BB962C8B-B14F-4D97-AF65-F5344CB8AC3E}">
        <p14:creationId xmlns:p14="http://schemas.microsoft.com/office/powerpoint/2010/main" val="53697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BD79-FEEB-ED4B-B43F-EB979655C5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7BB24D-BA98-7B4B-B12D-C884B0701A14}"/>
              </a:ext>
            </a:extLst>
          </p:cNvPr>
          <p:cNvSpPr>
            <a:spLocks noGrp="1"/>
          </p:cNvSpPr>
          <p:nvPr>
            <p:ph type="dt" sz="half" idx="10"/>
          </p:nvPr>
        </p:nvSpPr>
        <p:spPr>
          <a:xfrm>
            <a:off x="838200" y="6356350"/>
            <a:ext cx="2743200" cy="365125"/>
          </a:xfrm>
          <a:prstGeom prst="rect">
            <a:avLst/>
          </a:prstGeom>
        </p:spPr>
        <p:txBody>
          <a:bodyPr/>
          <a:lstStyle/>
          <a:p>
            <a:fld id="{F4F63E1D-0902-854B-B0BE-37671C9621C3}" type="datetimeFigureOut">
              <a:rPr lang="en-US" smtClean="0"/>
              <a:t>6/19/2020</a:t>
            </a:fld>
            <a:endParaRPr lang="en-US"/>
          </a:p>
        </p:txBody>
      </p:sp>
      <p:sp>
        <p:nvSpPr>
          <p:cNvPr id="4" name="Footer Placeholder 3">
            <a:extLst>
              <a:ext uri="{FF2B5EF4-FFF2-40B4-BE49-F238E27FC236}">
                <a16:creationId xmlns:a16="http://schemas.microsoft.com/office/drawing/2014/main" id="{0E76F84A-A63E-7742-BD22-67D384749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654E3-7A70-054D-B61C-0F5A4CF33044}"/>
              </a:ext>
            </a:extLst>
          </p:cNvPr>
          <p:cNvSpPr>
            <a:spLocks noGrp="1"/>
          </p:cNvSpPr>
          <p:nvPr>
            <p:ph type="sldNum" sz="quarter" idx="12"/>
          </p:nvPr>
        </p:nvSpPr>
        <p:spPr/>
        <p:txBody>
          <a:bodyPr/>
          <a:lstStyle/>
          <a:p>
            <a:fld id="{787D790E-2E18-9443-B632-38D431152B99}" type="slidenum">
              <a:rPr lang="en-US" smtClean="0"/>
              <a:t>‹#›</a:t>
            </a:fld>
            <a:endParaRPr lang="en-US"/>
          </a:p>
        </p:txBody>
      </p:sp>
    </p:spTree>
    <p:extLst>
      <p:ext uri="{BB962C8B-B14F-4D97-AF65-F5344CB8AC3E}">
        <p14:creationId xmlns:p14="http://schemas.microsoft.com/office/powerpoint/2010/main" val="77551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72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BFB5A7-A018-F94B-8FCC-D1E78A507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1DC413-027E-AD43-9E16-17C50B3FE3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41C1396-F2D0-3449-9125-A67BD4FADD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BFA725-8A17-1C4B-A79C-42CAB5AB09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E6AAB-A4BC-FC4B-A8C0-9E540862968B}" type="slidenum">
              <a:rPr lang="en-US" smtClean="0"/>
              <a:t>‹#›</a:t>
            </a:fld>
            <a:endParaRPr lang="en-US"/>
          </a:p>
        </p:txBody>
      </p:sp>
      <p:sp>
        <p:nvSpPr>
          <p:cNvPr id="8" name="Rectangle 7">
            <a:extLst>
              <a:ext uri="{FF2B5EF4-FFF2-40B4-BE49-F238E27FC236}">
                <a16:creationId xmlns:a16="http://schemas.microsoft.com/office/drawing/2014/main" id="{ECF7948F-82DC-AD41-8AA6-270A6854092D}"/>
              </a:ext>
            </a:extLst>
          </p:cNvPr>
          <p:cNvSpPr/>
          <p:nvPr userDrawn="1"/>
        </p:nvSpPr>
        <p:spPr>
          <a:xfrm>
            <a:off x="0" y="6721475"/>
            <a:ext cx="12192000" cy="246169"/>
          </a:xfrm>
          <a:prstGeom prst="rect">
            <a:avLst/>
          </a:prstGeom>
          <a:solidFill>
            <a:srgbClr val="FCD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drawing, plate&#10;&#10;Description automatically generated">
            <a:extLst>
              <a:ext uri="{FF2B5EF4-FFF2-40B4-BE49-F238E27FC236}">
                <a16:creationId xmlns:a16="http://schemas.microsoft.com/office/drawing/2014/main" id="{65527435-F58D-484D-9BB8-44ECF0D7B5B3}"/>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229058" y="6000109"/>
            <a:ext cx="1604619" cy="595704"/>
          </a:xfrm>
          <a:prstGeom prst="rect">
            <a:avLst/>
          </a:prstGeom>
        </p:spPr>
      </p:pic>
    </p:spTree>
    <p:extLst>
      <p:ext uri="{BB962C8B-B14F-4D97-AF65-F5344CB8AC3E}">
        <p14:creationId xmlns:p14="http://schemas.microsoft.com/office/powerpoint/2010/main" val="1762840549"/>
      </p:ext>
    </p:extLst>
  </p:cSld>
  <p:clrMap bg1="lt1" tx1="dk1" bg2="lt2" tx2="dk2" accent1="accent1" accent2="accent2" accent3="accent3" accent4="accent4" accent5="accent5" accent6="accent6" hlink="hlink" folHlink="folHlink"/>
  <p:sldLayoutIdLst>
    <p:sldLayoutId id="2147483842" r:id="rId1"/>
    <p:sldLayoutId id="2147483838" r:id="rId2"/>
    <p:sldLayoutId id="2147483840" r:id="rId3"/>
    <p:sldLayoutId id="2147483903" r:id="rId4"/>
    <p:sldLayoutId id="2147483905" r:id="rId5"/>
    <p:sldLayoutId id="2147483908" r:id="rId6"/>
    <p:sldLayoutId id="214748390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81075-B1AD-42DB-BA82-BFDA445689E9}"/>
              </a:ext>
            </a:extLst>
          </p:cNvPr>
          <p:cNvSpPr txBox="1"/>
          <p:nvPr/>
        </p:nvSpPr>
        <p:spPr>
          <a:xfrm>
            <a:off x="2060294" y="5890874"/>
            <a:ext cx="9838481" cy="707886"/>
          </a:xfrm>
          <a:prstGeom prst="rect">
            <a:avLst/>
          </a:prstGeom>
          <a:noFill/>
        </p:spPr>
        <p:txBody>
          <a:bodyPr wrap="square" rtlCol="0">
            <a:spAutoFit/>
          </a:bodyPr>
          <a:lstStyle/>
          <a:p>
            <a:r>
              <a:rPr lang="en-US" sz="800" dirty="0">
                <a:latin typeface="Arial Narrow" panose="020B0604020202020204" pitchFamily="34" charset="0"/>
                <a:cs typeface="Arial Narrow" panose="020B0604020202020204" pitchFamily="34" charset="0"/>
              </a:rPr>
              <a:t>We are on Kaurna land. We </a:t>
            </a:r>
            <a:r>
              <a:rPr lang="en-US" sz="800" dirty="0" err="1">
                <a:latin typeface="Arial Narrow" panose="020B0604020202020204" pitchFamily="34" charset="0"/>
                <a:cs typeface="Arial Narrow" panose="020B0604020202020204" pitchFamily="34" charset="0"/>
              </a:rPr>
              <a:t>recognise</a:t>
            </a:r>
            <a:r>
              <a:rPr lang="en-US" sz="800" dirty="0">
                <a:latin typeface="Arial Narrow" panose="020B0604020202020204" pitchFamily="34" charset="0"/>
                <a:cs typeface="Arial Narrow" panose="020B0604020202020204" pitchFamily="34" charset="0"/>
              </a:rPr>
              <a:t> that Flinders University operates on Indigenous peoples' traditional lands and waters, and acknowledge their continued responsibility to care for country at the University's various teaching locations,</a:t>
            </a:r>
            <a:br>
              <a:rPr lang="en-US" sz="800" dirty="0">
                <a:latin typeface="Arial Narrow" panose="020B0604020202020204" pitchFamily="34" charset="0"/>
                <a:cs typeface="Arial Narrow" panose="020B0604020202020204" pitchFamily="34" charset="0"/>
              </a:rPr>
            </a:br>
            <a:r>
              <a:rPr lang="en-US" sz="800" dirty="0">
                <a:latin typeface="Arial Narrow" panose="020B0604020202020204" pitchFamily="34" charset="0"/>
                <a:cs typeface="Arial Narrow" panose="020B0604020202020204" pitchFamily="34" charset="0"/>
              </a:rPr>
              <a:t>including the lands and waters of the following peoples: Kaurna (main campus at Bedford Park), </a:t>
            </a:r>
            <a:r>
              <a:rPr lang="en-US" sz="800" dirty="0" err="1">
                <a:latin typeface="Arial Narrow" panose="020B0604020202020204" pitchFamily="34" charset="0"/>
                <a:cs typeface="Arial Narrow" panose="020B0604020202020204" pitchFamily="34" charset="0"/>
              </a:rPr>
              <a:t>Arrente</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Boandik</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Bungarla</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Gunditjmara</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Jawoyn</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Larrakia</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Nauo</a:t>
            </a:r>
            <a:r>
              <a:rPr lang="en-US" sz="800" dirty="0">
                <a:latin typeface="Arial Narrow" panose="020B0604020202020204" pitchFamily="34" charset="0"/>
                <a:cs typeface="Arial Narrow" panose="020B0604020202020204" pitchFamily="34" charset="0"/>
              </a:rPr>
              <a:t>, Ngarrindjeri, </a:t>
            </a:r>
            <a:r>
              <a:rPr lang="en-US" sz="800" dirty="0" err="1">
                <a:latin typeface="Arial Narrow" panose="020B0604020202020204" pitchFamily="34" charset="0"/>
                <a:cs typeface="Arial Narrow" panose="020B0604020202020204" pitchFamily="34" charset="0"/>
              </a:rPr>
              <a:t>Peramangk</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Ramindieri</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Wurundjeri</a:t>
            </a:r>
            <a:r>
              <a:rPr lang="en-US" sz="800" dirty="0">
                <a:latin typeface="Arial Narrow" panose="020B0604020202020204" pitchFamily="34" charset="0"/>
                <a:cs typeface="Arial Narrow" panose="020B0604020202020204" pitchFamily="34" charset="0"/>
              </a:rPr>
              <a:t>, </a:t>
            </a:r>
            <a:r>
              <a:rPr lang="en-US" sz="800" dirty="0" err="1">
                <a:latin typeface="Arial Narrow" panose="020B0604020202020204" pitchFamily="34" charset="0"/>
                <a:cs typeface="Arial Narrow" panose="020B0604020202020204" pitchFamily="34" charset="0"/>
              </a:rPr>
              <a:t>Yolgnu</a:t>
            </a:r>
            <a:r>
              <a:rPr lang="en-US" sz="800" dirty="0">
                <a:latin typeface="Arial Narrow" panose="020B0604020202020204" pitchFamily="34" charset="0"/>
                <a:cs typeface="Arial Narrow" panose="020B0604020202020204" pitchFamily="34" charset="0"/>
              </a:rPr>
              <a:t>.</a:t>
            </a:r>
          </a:p>
          <a:p>
            <a:endParaRPr lang="en-US" sz="800" dirty="0">
              <a:latin typeface="Arial Narrow" panose="020B0604020202020204" pitchFamily="34" charset="0"/>
              <a:cs typeface="Arial Narrow" panose="020B0604020202020204" pitchFamily="34" charset="0"/>
            </a:endParaRPr>
          </a:p>
          <a:p>
            <a:r>
              <a:rPr lang="en-US" sz="800" dirty="0">
                <a:latin typeface="Arial Narrow" panose="020B0604020202020204" pitchFamily="34" charset="0"/>
                <a:cs typeface="Arial Narrow" panose="020B0604020202020204" pitchFamily="34" charset="0"/>
              </a:rPr>
              <a:t>This material has been reproduced and communicated to you by or on behalf of Flinders University in Accordance with section 113P of the Copyright Act 1968 (the Act). The material in this communication may be subject to copyright under the Act.</a:t>
            </a:r>
            <a:br>
              <a:rPr lang="en-US" sz="800" dirty="0">
                <a:latin typeface="Arial Narrow" panose="020B0604020202020204" pitchFamily="34" charset="0"/>
                <a:cs typeface="Arial Narrow" panose="020B0604020202020204" pitchFamily="34" charset="0"/>
              </a:rPr>
            </a:br>
            <a:r>
              <a:rPr lang="en-US" sz="800" dirty="0">
                <a:latin typeface="Arial Narrow" panose="020B0604020202020204" pitchFamily="34" charset="0"/>
                <a:cs typeface="Arial Narrow" panose="020B0604020202020204" pitchFamily="34" charset="0"/>
              </a:rPr>
              <a:t>Any further reproduction or communication of this material by you may be the subject of copyright protection under the Act.</a:t>
            </a:r>
          </a:p>
        </p:txBody>
      </p:sp>
    </p:spTree>
    <p:extLst>
      <p:ext uri="{BB962C8B-B14F-4D97-AF65-F5344CB8AC3E}">
        <p14:creationId xmlns:p14="http://schemas.microsoft.com/office/powerpoint/2010/main" val="701488709"/>
      </p:ext>
    </p:extLst>
  </p:cSld>
  <p:clrMapOvr>
    <a:masterClrMapping/>
  </p:clrMapOvr>
</p:sld>
</file>

<file path=ppt/theme/theme1.xml><?xml version="1.0" encoding="utf-8"?>
<a:theme xmlns:a="http://schemas.openxmlformats.org/drawingml/2006/main" name="27_Custom Design-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147</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27_Custom Design-1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Grette Wilkinson</cp:lastModifiedBy>
  <cp:revision>85</cp:revision>
  <dcterms:created xsi:type="dcterms:W3CDTF">2017-06-29T03:49:18Z</dcterms:created>
  <dcterms:modified xsi:type="dcterms:W3CDTF">2020-06-19T07:27:20Z</dcterms:modified>
</cp:coreProperties>
</file>