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906000" cy="6858000" type="A4"/>
  <p:notesSz cx="6797675" cy="4565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r">
              <a:defRPr sz="800"/>
            </a:lvl1pPr>
          </a:lstStyle>
          <a:p>
            <a:fld id="{CCDEA851-AC41-4FF3-B937-9F4057E3380B}" type="datetimeFigureOut">
              <a:rPr lang="en-AU" smtClean="0"/>
              <a:t>24/04/2018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337112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4337112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r">
              <a:defRPr sz="800"/>
            </a:lvl1pPr>
          </a:lstStyle>
          <a:p>
            <a:fld id="{78AFBE5C-4E96-4786-8E29-C5D3E3A5C8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213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r">
              <a:defRPr sz="800"/>
            </a:lvl1pPr>
          </a:lstStyle>
          <a:p>
            <a:fld id="{A19543BD-31ED-4101-BAE3-E3E07B85EFA7}" type="datetimeFigureOut">
              <a:rPr lang="en-AU" smtClean="0"/>
              <a:t>24/04/2018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71500"/>
            <a:ext cx="2225675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124" tIns="31062" rIns="62124" bIns="3106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2197032"/>
            <a:ext cx="5438774" cy="1797638"/>
          </a:xfrm>
          <a:prstGeom prst="rect">
            <a:avLst/>
          </a:prstGeom>
        </p:spPr>
        <p:txBody>
          <a:bodyPr vert="horz" lIns="62124" tIns="31062" rIns="62124" bIns="310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37112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4337112"/>
            <a:ext cx="2946400" cy="228539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r">
              <a:defRPr sz="800"/>
            </a:lvl1pPr>
          </a:lstStyle>
          <a:p>
            <a:fld id="{AC3E0787-4749-4F2D-8C81-8E7DFE6F00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50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-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05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37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39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7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36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24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 - heading &amp; conten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33"/>
            <a:ext cx="4210050" cy="388489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33"/>
            <a:ext cx="4210050" cy="388489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6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-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4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- heading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1038" y="1825630"/>
            <a:ext cx="8543925" cy="39386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9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- heading &amp; conten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33"/>
            <a:ext cx="4210050" cy="388489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33"/>
            <a:ext cx="4210050" cy="388489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7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9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9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2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9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5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9072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0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40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010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0" indent="-185729" algn="l" defTabSz="742913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7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7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9072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2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oo.gl/XsV5hv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1667"/>
            <a:ext cx="9842270" cy="1515379"/>
          </a:xfrm>
          <a:solidFill>
            <a:srgbClr val="FFD300">
              <a:alpha val="70000"/>
            </a:srgbClr>
          </a:solidFill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Emergency Contacts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3" y="1804643"/>
            <a:ext cx="4777128" cy="4039204"/>
          </a:xfrm>
          <a:ln w="31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600" b="1" dirty="0">
                <a:solidFill>
                  <a:srgbClr val="FF0000"/>
                </a:solidFill>
                <a:latin typeface="+mn-lt"/>
              </a:rPr>
              <a:t>FIRE, POLICE OR AMBULANCE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600" dirty="0" smtClean="0">
                <a:solidFill>
                  <a:srgbClr val="FF0000"/>
                </a:solidFill>
                <a:latin typeface="+mn-lt"/>
              </a:rPr>
              <a:t>Internal- 0 000	   External- 000 </a:t>
            </a:r>
            <a:endParaRPr lang="en-AU" sz="2600" dirty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600" dirty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b="1" dirty="0">
                <a:latin typeface="+mn-lt"/>
              </a:rPr>
              <a:t>Security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 smtClean="0">
                <a:latin typeface="+mn-lt"/>
              </a:rPr>
              <a:t>Internal- 12880 	External- 8201 </a:t>
            </a:r>
            <a:r>
              <a:rPr lang="en-AU" sz="2400" dirty="0">
                <a:latin typeface="+mn-lt"/>
              </a:rPr>
              <a:t>2880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700" dirty="0">
                <a:latin typeface="+mn-lt"/>
              </a:rPr>
              <a:t>Reminder: If calling for Fire, Police or Ambulance attendance please also call security who will provide </a:t>
            </a:r>
            <a:endParaRPr lang="en-AU" sz="1700" dirty="0" smtClean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700" dirty="0" smtClean="0">
                <a:latin typeface="+mn-lt"/>
              </a:rPr>
              <a:t>an escort.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2600" dirty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b="1" dirty="0">
                <a:latin typeface="+mn-lt"/>
              </a:rPr>
              <a:t>Health, Counselling </a:t>
            </a:r>
            <a:r>
              <a:rPr lang="en-AU" sz="2400" b="1" dirty="0" smtClean="0">
                <a:latin typeface="+mn-lt"/>
              </a:rPr>
              <a:t>and </a:t>
            </a:r>
            <a:r>
              <a:rPr lang="en-AU" sz="2400" b="1" dirty="0">
                <a:latin typeface="+mn-lt"/>
              </a:rPr>
              <a:t>Disability Service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700" dirty="0">
                <a:latin typeface="+mn-lt"/>
              </a:rPr>
              <a:t>(Level 3, Student Services Centre next to the Sports Centre)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dirty="0" smtClean="0">
                <a:latin typeface="+mn-lt"/>
              </a:rPr>
              <a:t>Internal- 12118 	External- 8201 </a:t>
            </a:r>
            <a:r>
              <a:rPr lang="en-AU" sz="2400" dirty="0">
                <a:latin typeface="+mn-lt"/>
              </a:rPr>
              <a:t>2118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764" y="1804644"/>
            <a:ext cx="4771506" cy="4039203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2400" b="1" cap="all" dirty="0" err="1">
                <a:solidFill>
                  <a:srgbClr val="FF0000"/>
                </a:solidFill>
                <a:latin typeface="+mn-lt"/>
              </a:rPr>
              <a:t>ChemWatch</a:t>
            </a:r>
            <a:endParaRPr lang="en-AU" sz="2400" b="1" cap="all" dirty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200" b="1" dirty="0" smtClean="0">
                <a:latin typeface="+mn-lt"/>
              </a:rPr>
              <a:t>(For </a:t>
            </a:r>
            <a:r>
              <a:rPr lang="en-AU" sz="2200" b="1" dirty="0">
                <a:latin typeface="+mn-lt"/>
              </a:rPr>
              <a:t>Safety Data </a:t>
            </a:r>
            <a:r>
              <a:rPr lang="en-AU" sz="2200" b="1" dirty="0" smtClean="0">
                <a:latin typeface="+mn-lt"/>
              </a:rPr>
              <a:t>Sheets)</a:t>
            </a:r>
            <a:endParaRPr lang="en-AU" sz="2200" b="1" dirty="0">
              <a:latin typeface="+mn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AU" sz="2200" b="1" dirty="0" smtClean="0">
                <a:latin typeface="+mn-lt"/>
              </a:rPr>
              <a:t>Three </a:t>
            </a:r>
            <a:r>
              <a:rPr lang="en-AU" sz="2200" b="1" dirty="0">
                <a:latin typeface="+mn-lt"/>
              </a:rPr>
              <a:t>ways to access: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200" dirty="0">
                <a:latin typeface="+mn-lt"/>
              </a:rPr>
              <a:t>24/7 Emergency phone </a:t>
            </a:r>
            <a:r>
              <a:rPr lang="en-AU" sz="2200" dirty="0" smtClean="0">
                <a:latin typeface="+mn-lt"/>
              </a:rPr>
              <a:t>number</a:t>
            </a:r>
            <a:r>
              <a:rPr lang="en-US" sz="2200" b="1" dirty="0" smtClean="0">
                <a:latin typeface="+mn-lt"/>
              </a:rPr>
              <a:t>	1800 </a:t>
            </a:r>
            <a:r>
              <a:rPr lang="en-US" sz="2200" b="1" dirty="0">
                <a:latin typeface="+mn-lt"/>
              </a:rPr>
              <a:t>039 008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200" dirty="0" err="1">
                <a:latin typeface="+mn-lt"/>
              </a:rPr>
              <a:t>Goto</a:t>
            </a:r>
            <a:r>
              <a:rPr lang="en-AU" sz="2200" dirty="0">
                <a:latin typeface="+mn-lt"/>
              </a:rPr>
              <a:t> URL: </a:t>
            </a:r>
            <a:r>
              <a:rPr lang="en-AU" sz="2200" dirty="0">
                <a:latin typeface="+mn-lt"/>
                <a:hlinkClick r:id="rId2"/>
              </a:rPr>
              <a:t>https://goo.gl/XsV5hv</a:t>
            </a:r>
            <a:endParaRPr lang="en-AU" sz="2200" dirty="0"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200" dirty="0">
                <a:latin typeface="+mn-lt"/>
              </a:rPr>
              <a:t>Scan the QR Code</a:t>
            </a:r>
            <a:r>
              <a:rPr lang="en-US" sz="2200" dirty="0">
                <a:latin typeface="+mn-lt"/>
              </a:rPr>
              <a:t>:</a:t>
            </a:r>
          </a:p>
          <a:p>
            <a:pPr lvl="1"/>
            <a:endParaRPr lang="en-AU" sz="975" dirty="0">
              <a:latin typeface="+mn-lt"/>
            </a:endParaRPr>
          </a:p>
        </p:txBody>
      </p:sp>
      <p:pic>
        <p:nvPicPr>
          <p:cNvPr id="6" name="pictur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374" y="4854372"/>
            <a:ext cx="1138065" cy="98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_Foo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_Foo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26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19_Footer</vt:lpstr>
      <vt:lpstr>20_Footer</vt:lpstr>
      <vt:lpstr>Emergency Contacts</vt:lpstr>
    </vt:vector>
  </TitlesOfParts>
  <Company>Flinders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Contacts Flinders University</dc:title>
  <dc:creator>Tanya Rodaro</dc:creator>
  <cp:lastModifiedBy>Jim Northey</cp:lastModifiedBy>
  <cp:revision>22</cp:revision>
  <cp:lastPrinted>2018-04-24T06:44:34Z</cp:lastPrinted>
  <dcterms:created xsi:type="dcterms:W3CDTF">2018-02-28T01:25:07Z</dcterms:created>
  <dcterms:modified xsi:type="dcterms:W3CDTF">2018-04-24T06:48:49Z</dcterms:modified>
</cp:coreProperties>
</file>