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8288000" cy="10287000"/>
  <p:notesSz cx="6858000" cy="9144000"/>
  <p:embeddedFontLst>
    <p:embeddedFont>
      <p:font typeface="Garet Bold" panose="020B0604020202020204" charset="0"/>
      <p:regular r:id="rId8"/>
    </p:embeddedFont>
    <p:embeddedFont>
      <p:font typeface="Public Sans Thin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DDDDC7-1299-4408-833D-3D61F135C758}" v="15" dt="2026-04-10T03:25:45.7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7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awrie" userId="053fec8d-4db6-449a-8e73-7d5899837dae" providerId="ADAL" clId="{5DA63D8C-B9EE-4F86-BE66-70B0446A732E}"/>
    <pc:docChg chg="modSld">
      <pc:chgData name="Emily Lawrie" userId="053fec8d-4db6-449a-8e73-7d5899837dae" providerId="ADAL" clId="{5DA63D8C-B9EE-4F86-BE66-70B0446A732E}" dt="2026-04-10T03:25:45.777" v="107"/>
      <pc:docMkLst>
        <pc:docMk/>
      </pc:docMkLst>
      <pc:sldChg chg="modSp mod">
        <pc:chgData name="Emily Lawrie" userId="053fec8d-4db6-449a-8e73-7d5899837dae" providerId="ADAL" clId="{5DA63D8C-B9EE-4F86-BE66-70B0446A732E}" dt="2026-04-10T03:24:57.547" v="103" actId="20577"/>
        <pc:sldMkLst>
          <pc:docMk/>
          <pc:sldMk cId="0" sldId="256"/>
        </pc:sldMkLst>
        <pc:spChg chg="mod">
          <ac:chgData name="Emily Lawrie" userId="053fec8d-4db6-449a-8e73-7d5899837dae" providerId="ADAL" clId="{5DA63D8C-B9EE-4F86-BE66-70B0446A732E}" dt="2026-04-10T03:11:02.697" v="31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11:06.722" v="40" actId="6549"/>
          <ac:spMkLst>
            <pc:docMk/>
            <pc:sldMk cId="0" sldId="256"/>
            <ac:spMk id="14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24:40.756" v="91" actId="2057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10:56.506" v="30"/>
          <ac:spMkLst>
            <pc:docMk/>
            <pc:sldMk cId="0" sldId="256"/>
            <ac:spMk id="16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24:57.547" v="103" actId="20577"/>
          <ac:spMkLst>
            <pc:docMk/>
            <pc:sldMk cId="0" sldId="256"/>
            <ac:spMk id="17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10:09.147" v="29" actId="6549"/>
          <ac:spMkLst>
            <pc:docMk/>
            <pc:sldMk cId="0" sldId="256"/>
            <ac:spMk id="18" creationId="{00000000-0000-0000-0000-000000000000}"/>
          </ac:spMkLst>
        </pc:spChg>
      </pc:sldChg>
      <pc:sldChg chg="modSp mod">
        <pc:chgData name="Emily Lawrie" userId="053fec8d-4db6-449a-8e73-7d5899837dae" providerId="ADAL" clId="{5DA63D8C-B9EE-4F86-BE66-70B0446A732E}" dt="2026-04-10T03:25:29.829" v="105"/>
        <pc:sldMkLst>
          <pc:docMk/>
          <pc:sldMk cId="0" sldId="257"/>
        </pc:sldMkLst>
        <pc:spChg chg="mod">
          <ac:chgData name="Emily Lawrie" userId="053fec8d-4db6-449a-8e73-7d5899837dae" providerId="ADAL" clId="{5DA63D8C-B9EE-4F86-BE66-70B0446A732E}" dt="2026-04-10T03:11:40.015" v="47" actId="20577"/>
          <ac:spMkLst>
            <pc:docMk/>
            <pc:sldMk cId="0" sldId="257"/>
            <ac:spMk id="12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25:29.829" v="105"/>
          <ac:spMkLst>
            <pc:docMk/>
            <pc:sldMk cId="0" sldId="257"/>
            <ac:spMk id="13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11:43.989" v="48" actId="20577"/>
          <ac:spMkLst>
            <pc:docMk/>
            <pc:sldMk cId="0" sldId="257"/>
            <ac:spMk id="14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25:21.890" v="104"/>
          <ac:spMkLst>
            <pc:docMk/>
            <pc:sldMk cId="0" sldId="257"/>
            <ac:spMk id="15" creationId="{00000000-0000-0000-0000-000000000000}"/>
          </ac:spMkLst>
        </pc:spChg>
      </pc:sldChg>
      <pc:sldChg chg="modSp mod">
        <pc:chgData name="Emily Lawrie" userId="053fec8d-4db6-449a-8e73-7d5899837dae" providerId="ADAL" clId="{5DA63D8C-B9EE-4F86-BE66-70B0446A732E}" dt="2026-04-10T03:25:45.777" v="107"/>
        <pc:sldMkLst>
          <pc:docMk/>
          <pc:sldMk cId="0" sldId="258"/>
        </pc:sldMkLst>
        <pc:spChg chg="mod">
          <ac:chgData name="Emily Lawrie" userId="053fec8d-4db6-449a-8e73-7d5899837dae" providerId="ADAL" clId="{5DA63D8C-B9EE-4F86-BE66-70B0446A732E}" dt="2026-04-10T03:23:34.489" v="53" actId="20577"/>
          <ac:spMkLst>
            <pc:docMk/>
            <pc:sldMk cId="0" sldId="258"/>
            <ac:spMk id="11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23:51.195" v="54" actId="20577"/>
          <ac:spMkLst>
            <pc:docMk/>
            <pc:sldMk cId="0" sldId="258"/>
            <ac:spMk id="12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25:45.777" v="107"/>
          <ac:spMkLst>
            <pc:docMk/>
            <pc:sldMk cId="0" sldId="258"/>
            <ac:spMk id="13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12:04.110" v="52" actId="20577"/>
          <ac:spMkLst>
            <pc:docMk/>
            <pc:sldMk cId="0" sldId="258"/>
            <ac:spMk id="14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25:34.776" v="106"/>
          <ac:spMkLst>
            <pc:docMk/>
            <pc:sldMk cId="0" sldId="258"/>
            <ac:spMk id="1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>
            <a:off x="381000" y="7593464"/>
            <a:ext cx="8787466" cy="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V="1">
            <a:off x="9144000" y="6886165"/>
            <a:ext cx="24466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8" name="AutoShape 8"/>
          <p:cNvSpPr/>
          <p:nvPr/>
        </p:nvSpPr>
        <p:spPr>
          <a:xfrm flipH="1" flipV="1">
            <a:off x="9187516" y="6134825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381000" y="125836"/>
            <a:ext cx="3450687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T&amp;R: Level D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40401" y="923925"/>
            <a:ext cx="1853131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Teaching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40401" y="7805483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631858" y="6528412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631858" y="923925"/>
            <a:ext cx="4724988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232D4B"/>
                </a:solidFill>
                <a:latin typeface="Garet Bold"/>
              </a:rPr>
              <a:t>Research 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639039" y="1264808"/>
            <a:ext cx="7940546" cy="3062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institutional and national research leadership, influence and impact.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and leads national, funded activities associated with research-led practice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Mentors and sponsors researcher development at all levels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40401" y="8100758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 clinical/professional experience.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631858" y="6857428"/>
            <a:ext cx="7981141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Delivers impactful strategic leadership and engagement at the College and University level, with high level leadership of external discipline and/or national, industry and community activities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640401" y="1264808"/>
            <a:ext cx="8274638" cy="42162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sustained scholarship and influence on educational innovation, policy and practice that is inclusive and evidence-informed at College or University level.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Establishes frameworks for the development of others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Is recognised for expertise and influence at a national level.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V="1">
            <a:off x="9144000" y="6886165"/>
            <a:ext cx="24466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H="1" flipV="1">
            <a:off x="9144051" y="3446447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381000" y="125836"/>
            <a:ext cx="3450687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TS: Level D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37859" y="952500"/>
            <a:ext cx="1853131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Teaching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358826" y="923925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378016" y="1189403"/>
            <a:ext cx="8324925" cy="561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 clinical/professional experience.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378016" y="4056476"/>
            <a:ext cx="8396066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Delivers impactful strategic leadership and engagement at the College and University level, with high level leadership of external discipline and/or national, industry and community activities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378016" y="3758946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37859" y="1189403"/>
            <a:ext cx="8274638" cy="42162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sustained scholarship and influence on educational innovation, policy and practice that is inclusive and evidence-informed at College or University level.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Establishes frameworks for the development of others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Is recognised for expertise and influence at a national level.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H="1" flipV="1">
            <a:off x="9168466" y="6886165"/>
            <a:ext cx="19050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H="1" flipV="1">
            <a:off x="9178042" y="3659740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381000" y="125836"/>
            <a:ext cx="4818973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RO: Level D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375321" y="1185862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375321" y="3978021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85488" y="1090612"/>
            <a:ext cx="4724988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232D4B"/>
                </a:solidFill>
                <a:latin typeface="Garet Bold"/>
              </a:rPr>
              <a:t>Research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85488" y="1502010"/>
            <a:ext cx="7940546" cy="3062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institutional and national research leadership, influence and impact.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and leads national, funded activities associated with research-led practice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Mentors and sponsors researcher development at all levels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410892" y="1502010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 clinical/professional experience.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410892" y="4308861"/>
            <a:ext cx="7981141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Delivers impactful strategic leadership and engagement at the College and University level, with high level leadership of external discipline and/or national, industry and community activities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3A5132E6D024FB3E0001174C8961C" ma:contentTypeVersion="4" ma:contentTypeDescription="Create a new document." ma:contentTypeScope="" ma:versionID="7238b58ae79b700157d9b0e1d2a3d83d">
  <xsd:schema xmlns:xsd="http://www.w3.org/2001/XMLSchema" xmlns:xs="http://www.w3.org/2001/XMLSchema" xmlns:p="http://schemas.microsoft.com/office/2006/metadata/properties" xmlns:ns2="bbd16d57-8541-400a-bc1d-c85728586cc5" targetNamespace="http://schemas.microsoft.com/office/2006/metadata/properties" ma:root="true" ma:fieldsID="0740d1afb8e77993a900290702f07526" ns2:_="">
    <xsd:import namespace="bbd16d57-8541-400a-bc1d-c85728586c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16d57-8541-400a-bc1d-c85728586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212FAC-249B-48D4-AF15-39E36B654C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d16d57-8541-400a-bc1d-c85728586c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49397A-68BE-4DFA-BB06-684EB80B3F1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B69CA6E-F086-4B0F-B8F2-5AB0BD3358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342</Words>
  <Application>Microsoft Office PowerPoint</Application>
  <PresentationFormat>Custom</PresentationFormat>
  <Paragraphs>93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Public Sans Thin Bold</vt:lpstr>
      <vt:lpstr>Arial</vt:lpstr>
      <vt:lpstr>Calibri</vt:lpstr>
      <vt:lpstr>Garet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Templates - Level D </dc:title>
  <cp:lastModifiedBy>Emily Lawrie</cp:lastModifiedBy>
  <cp:revision>1</cp:revision>
  <dcterms:created xsi:type="dcterms:W3CDTF">2006-08-16T00:00:00Z</dcterms:created>
  <dcterms:modified xsi:type="dcterms:W3CDTF">2026-04-10T03:25:48Z</dcterms:modified>
  <dc:identifier>DAFkWkc8oyE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0x010100C2F3A5132E6D024FB3E0001174C8961C</vt:lpwstr>
  </property>
</Properties>
</file>